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</p:sldMasterIdLst>
  <p:handoutMasterIdLst>
    <p:handoutMasterId r:id="rId7"/>
  </p:handoutMasterIdLst>
  <p:sldIdLst>
    <p:sldId id="259" r:id="rId5"/>
    <p:sldId id="264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69" autoAdjust="0"/>
    <p:restoredTop sz="94660"/>
  </p:normalViewPr>
  <p:slideViewPr>
    <p:cSldViewPr>
      <p:cViewPr varScale="1">
        <p:scale>
          <a:sx n="66" d="100"/>
          <a:sy n="66" d="100"/>
        </p:scale>
        <p:origin x="7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14E599D-5529-47CF-A10B-777882FECF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117C098-EB4C-4F02-9359-FC3D1FF574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AB617B0-4606-42F3-A7BE-B8847104056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75527513-32CF-4A6C-83EC-2846145EA3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909D5A88-95DA-42E9-B19D-4E30AAE73C6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5F280-2121-4704-AFE5-878052EC8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03BDA2-340B-47AA-ADB9-D4BC635D4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626950677"/>
      </p:ext>
    </p:extLst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CAA44-F2CE-4C81-85D8-2825411C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8EF6A9-EAC6-4094-B33B-8CE3E003E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93862477"/>
      </p:ext>
    </p:extLst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33E02E-F5B2-4C5E-AAE0-A2CB4746A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94513" y="1196975"/>
            <a:ext cx="1854200" cy="51323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A8A1FC-B295-49C6-8C0B-0842882A1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31913" y="1196975"/>
            <a:ext cx="5410200" cy="513238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66657536"/>
      </p:ext>
    </p:extLst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397B3-AF06-4931-841D-997D6DDA0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041B8D-41D7-4757-A8D8-344734B9B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812852986"/>
      </p:ext>
    </p:extLst>
  </p:cSld>
  <p:clrMapOvr>
    <a:masterClrMapping/>
  </p:clrMapOvr>
  <p:transition spd="med"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E58A1-63F1-4697-97DB-BB444A0E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374FB4-AD9C-4271-8495-3B3683FAB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6849790"/>
      </p:ext>
    </p:extLst>
  </p:cSld>
  <p:clrMapOvr>
    <a:masterClrMapping/>
  </p:clrMapOvr>
  <p:transition spd="med"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2D51E-1C0F-46CE-83C3-7176C210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A19D0E-D4A3-4F26-804A-A17677BB9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186218"/>
      </p:ext>
    </p:extLst>
  </p:cSld>
  <p:clrMapOvr>
    <a:masterClrMapping/>
  </p:clrMapOvr>
  <p:transition spd="med"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5BEBE-9C92-463C-94EC-FD20EE81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53601C-040D-478D-A0CF-262D7C637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6813" y="1295400"/>
            <a:ext cx="371475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F46B8D-B12B-4BE8-AC57-6C1E801EC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3963" y="1295400"/>
            <a:ext cx="371475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95556610"/>
      </p:ext>
    </p:extLst>
  </p:cSld>
  <p:clrMapOvr>
    <a:masterClrMapping/>
  </p:clrMapOvr>
  <p:transition spd="med"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C32B34-4FB3-4D4B-81A5-64F9B822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955329-4C30-4B94-92BC-54087E7C9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2CBCB4-5528-4481-B3A5-857F06406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D6438E7-6FAB-40ED-A212-039E8510D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261F2B-E46D-43BB-B1D1-18600FCED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85722959"/>
      </p:ext>
    </p:extLst>
  </p:cSld>
  <p:clrMapOvr>
    <a:masterClrMapping/>
  </p:clrMapOvr>
  <p:transition spd="med"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C9D93-F309-4923-85AD-ADC1BA527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59521470"/>
      </p:ext>
    </p:extLst>
  </p:cSld>
  <p:clrMapOvr>
    <a:masterClrMapping/>
  </p:clrMapOvr>
  <p:transition spd="med"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870363"/>
      </p:ext>
    </p:extLst>
  </p:cSld>
  <p:clrMapOvr>
    <a:masterClrMapping/>
  </p:clrMapOvr>
  <p:transition spd="med"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42FD2E-B00A-4CD7-A0B7-657C121D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B2939F-C4F1-4F40-B95B-8C2FFE1C6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7A2B3B-0BF4-4AC9-BD57-CA5BA7FFF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91094977"/>
      </p:ext>
    </p:extLst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40A72-E26A-4A6E-9D80-AD219EB8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864DEA-C73B-49C4-AB59-20503E5FA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31528954"/>
      </p:ext>
    </p:extLst>
  </p:cSld>
  <p:clrMapOvr>
    <a:masterClrMapping/>
  </p:clrMapOvr>
  <p:transition spd="med"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E0ACBC-0286-4D5A-B06B-23F7BB637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C83FD9-A81C-4087-B1F5-DDAD53282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36AAF7-E84B-4943-B15C-6A4023ACE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1019357"/>
      </p:ext>
    </p:extLst>
  </p:cSld>
  <p:clrMapOvr>
    <a:masterClrMapping/>
  </p:clrMapOvr>
  <p:transition spd="med"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B6B2D-2E43-4AA6-9253-367AA01E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E6018A-BA9A-41F8-8185-8C630E2DF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55825546"/>
      </p:ext>
    </p:extLst>
  </p:cSld>
  <p:clrMapOvr>
    <a:masterClrMapping/>
  </p:clrMapOvr>
  <p:transition spd="med"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559AC24-A373-47F1-A51A-F1404E5AE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3238" y="0"/>
            <a:ext cx="1895475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9ABDE9-6D8C-48A1-8DCD-6BA1298A7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66813" y="0"/>
            <a:ext cx="5534025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23276445"/>
      </p:ext>
    </p:extLst>
  </p:cSld>
  <p:clrMapOvr>
    <a:masterClrMapping/>
  </p:clrMapOvr>
  <p:transition spd="med"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8760C-47E6-44BB-9688-553A233EA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4CC0E3-34F0-48EB-9DC9-4730D2E57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703700924"/>
      </p:ext>
    </p:extLst>
  </p:cSld>
  <p:clrMapOvr>
    <a:masterClrMapping/>
  </p:clrMapOvr>
  <p:transition spd="med"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AD4FF-6AB8-49CB-AD64-81B257CE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413631-90B0-44BD-B35F-0348DE004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95329490"/>
      </p:ext>
    </p:extLst>
  </p:cSld>
  <p:clrMapOvr>
    <a:masterClrMapping/>
  </p:clrMapOvr>
  <p:transition spd="med"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F096A-E64A-44FB-BBE0-1DCB0F23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DAFECC-0FE1-43C1-8C7A-C590DFF59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84868076"/>
      </p:ext>
    </p:extLst>
  </p:cSld>
  <p:clrMapOvr>
    <a:masterClrMapping/>
  </p:clrMapOvr>
  <p:transition spd="med"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315ED-6D30-4F18-B9D1-CE409915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BD354F-1893-4C08-A146-1F5B5A02A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D7EAD8-B23F-481B-9D35-AC3B3D34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59607220"/>
      </p:ext>
    </p:extLst>
  </p:cSld>
  <p:clrMapOvr>
    <a:masterClrMapping/>
  </p:clrMapOvr>
  <p:transition spd="med"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BAC7A-3593-493B-9A1F-78708C93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93F0A4-8AC2-4C33-A19A-2DA139DC6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3141E2-AEB7-4C8E-A1B1-ED9BFA826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461AE32-2EB8-447F-A126-940AFA48B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E16FBB8-C852-4F02-94A3-597535EA0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37259372"/>
      </p:ext>
    </p:extLst>
  </p:cSld>
  <p:clrMapOvr>
    <a:masterClrMapping/>
  </p:clrMapOvr>
  <p:transition spd="med"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E03C2-9333-42F2-B56B-F0888EBCF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89362912"/>
      </p:ext>
    </p:extLst>
  </p:cSld>
  <p:clrMapOvr>
    <a:masterClrMapping/>
  </p:clrMapOvr>
  <p:transition spd="med"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234872"/>
      </p:ext>
    </p:extLst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DE06B-25B1-4F2A-A7E0-5C802394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4C2090-50A9-45AC-92F8-AFB9C6EB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35039425"/>
      </p:ext>
    </p:extLst>
  </p:cSld>
  <p:clrMapOvr>
    <a:masterClrMapping/>
  </p:clrMapOvr>
  <p:transition spd="med"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D398E-CB5A-4C25-AC6A-B7A50F38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9C4D7E-9685-4ECF-87D9-74B5808AB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401030-5DC0-47C2-87C0-4D4C6B184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72419377"/>
      </p:ext>
    </p:extLst>
  </p:cSld>
  <p:clrMapOvr>
    <a:masterClrMapping/>
  </p:clrMapOvr>
  <p:transition spd="med"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B4B6D-5B11-4A0B-A89B-EF4BCB530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A92864-722D-41E5-8100-64C9484CB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A4B409-F67B-4E47-AC1E-6CF5130C1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64885021"/>
      </p:ext>
    </p:extLst>
  </p:cSld>
  <p:clrMapOvr>
    <a:masterClrMapping/>
  </p:clrMapOvr>
  <p:transition spd="med"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42B06-77A9-4C21-B833-26D946C96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1F1E47-0078-45CA-A804-BB1FD4C7E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70865923"/>
      </p:ext>
    </p:extLst>
  </p:cSld>
  <p:clrMapOvr>
    <a:masterClrMapping/>
  </p:clrMapOvr>
  <p:transition spd="med"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E433B2-26C0-47D4-8928-98A4DD6A0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2425" y="1825625"/>
            <a:ext cx="2054225" cy="43513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594AD8-02AE-4EDE-9029-D1EF11060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1825625"/>
            <a:ext cx="601027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92452281"/>
      </p:ext>
    </p:extLst>
  </p:cSld>
  <p:clrMapOvr>
    <a:masterClrMapping/>
  </p:clrMapOvr>
  <p:transition spd="med"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F63F1-15C7-4F8B-BA78-EB735FB57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C6C78D-F737-4582-96A2-71630143F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877018208"/>
      </p:ext>
    </p:extLst>
  </p:cSld>
  <p:clrMapOvr>
    <a:masterClrMapping/>
  </p:clrMapOvr>
  <p:transition spd="med"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371B3-CC73-4521-B9DA-1A38768FE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AB5A1D-F8FB-4AD6-9E07-73EDF045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75589816"/>
      </p:ext>
    </p:extLst>
  </p:cSld>
  <p:clrMapOvr>
    <a:masterClrMapping/>
  </p:clrMapOvr>
  <p:transition spd="med"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33769-B5E0-46D2-8747-055EFCD1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DF48E3-0614-4763-95C5-B5605B636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57351959"/>
      </p:ext>
    </p:extLst>
  </p:cSld>
  <p:clrMapOvr>
    <a:masterClrMapping/>
  </p:clrMapOvr>
  <p:transition spd="med"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D4B582-11FD-4040-8886-987416B8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B63743-2AA4-4645-A8AC-DB922200E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6813" y="1295400"/>
            <a:ext cx="3630612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766353-26C4-4029-AD64-C6432064D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9825" y="1295400"/>
            <a:ext cx="363220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43204368"/>
      </p:ext>
    </p:extLst>
  </p:cSld>
  <p:clrMapOvr>
    <a:masterClrMapping/>
  </p:clrMapOvr>
  <p:transition spd="med"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76DEE-2D3A-44B0-BBF9-A26A43D3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A6A2E1-1492-4690-9409-5ABEF69E6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AE873D-7EB0-4DD9-96DC-D5D4BD3F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FD8947-0D63-47A6-AA0D-0A20949BA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8B9BD7-A8F3-4C40-9478-A69F3DA62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38408192"/>
      </p:ext>
    </p:extLst>
  </p:cSld>
  <p:clrMapOvr>
    <a:masterClrMapping/>
  </p:clrMapOvr>
  <p:transition spd="med"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99A39-ABDE-4EF0-A93C-317FBF1E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78395001"/>
      </p:ext>
    </p:extLst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311B0-F1AD-4C8F-888D-5D3C8FFF0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DECDF6-33B4-42A5-A779-D7D009711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1913" y="1773238"/>
            <a:ext cx="3630612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0CADBF-5FB7-4C4D-A06D-9E32D22AC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73238"/>
            <a:ext cx="363220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14229408"/>
      </p:ext>
    </p:extLst>
  </p:cSld>
  <p:clrMapOvr>
    <a:masterClrMapping/>
  </p:clrMapOvr>
  <p:transition spd="med">
    <p:cut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194222"/>
      </p:ext>
    </p:extLst>
  </p:cSld>
  <p:clrMapOvr>
    <a:masterClrMapping/>
  </p:clrMapOvr>
  <p:transition spd="med"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03BE5-A043-4C42-8010-29407271E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B91ADB-0362-469C-BED6-ECC07AE8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F6D927-01DA-4DBF-8406-98EA48147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51808323"/>
      </p:ext>
    </p:extLst>
  </p:cSld>
  <p:clrMapOvr>
    <a:masterClrMapping/>
  </p:clrMapOvr>
  <p:transition spd="med">
    <p:cut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DF746-2EB2-4893-A9C9-F85F6B8D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3AB564-A3BE-4AB5-B8B8-9A6D1AA56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3EB70D-5CA1-40BE-8AFD-821297F36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20329854"/>
      </p:ext>
    </p:extLst>
  </p:cSld>
  <p:clrMapOvr>
    <a:masterClrMapping/>
  </p:clrMapOvr>
  <p:transition spd="med">
    <p:cut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4E7E7-CCB6-45BE-AF55-78968058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210C8C-227A-446A-9B46-094239157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33471132"/>
      </p:ext>
    </p:extLst>
  </p:cSld>
  <p:clrMapOvr>
    <a:masterClrMapping/>
  </p:clrMapOvr>
  <p:transition spd="med">
    <p:cut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D1BDAA-07A3-4DA2-8BC7-631BA417D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54813" y="0"/>
            <a:ext cx="1862137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06C534-2789-4BC4-8070-B77578A53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66813" y="0"/>
            <a:ext cx="54356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675248"/>
      </p:ext>
    </p:extLst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7673F-297C-4F25-913F-ECA282A7A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BA2781-ACC3-4E8A-9CB7-B2CF1ADDE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58BEF1-0D82-4086-BD22-E388A74B8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F749DF-50A2-4A60-826D-E68694C2E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C5D0FE-0374-48EA-9B6B-2DB90CEE0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91527716"/>
      </p:ext>
    </p:extLst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EDA75-F853-478F-9181-7ECFEAC8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013521908"/>
      </p:ext>
    </p:extLst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77081"/>
      </p:ext>
    </p:extLst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41692-C772-489D-98E9-92EBA5243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B50BE-8881-4A5E-BA15-2D28B7C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6D1ED3-896B-4869-8BA3-E901BB537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63674754"/>
      </p:ext>
    </p:extLst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4B989-18BE-4DEF-BFFE-A7A7641B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87F746-B900-4DA3-8EDA-22CD965DA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29A5EE-E3A9-4F7B-BCA3-E3EEB3611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94296485"/>
      </p:ext>
    </p:extLst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847CD483-B9EC-4596-9E6C-18F87E859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fr-FR" sz="1800">
              <a:solidFill>
                <a:schemeClr val="tx1"/>
              </a:solidFill>
              <a:latin typeface="Arial" charset="0"/>
              <a:ea typeface="+mn-ea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A9468CC9-6654-4860-BCE2-EA17A0F57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pic>
        <p:nvPicPr>
          <p:cNvPr id="4100" name="Image 9">
            <a:extLst>
              <a:ext uri="{FF2B5EF4-FFF2-40B4-BE49-F238E27FC236}">
                <a16:creationId xmlns:a16="http://schemas.microsoft.com/office/drawing/2014/main" id="{D39E18B4-6EFA-4896-BAC4-D73EAF0B0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/>
          <a:stretch>
            <a:fillRect/>
          </a:stretch>
        </p:blipFill>
        <p:spPr bwMode="auto">
          <a:xfrm>
            <a:off x="-36513" y="0"/>
            <a:ext cx="3538538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Image 10">
            <a:extLst>
              <a:ext uri="{FF2B5EF4-FFF2-40B4-BE49-F238E27FC236}">
                <a16:creationId xmlns:a16="http://schemas.microsoft.com/office/drawing/2014/main" id="{B050A591-C7EC-4767-9A22-19DD70D6AE8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188913"/>
            <a:ext cx="194310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1">
            <a:extLst>
              <a:ext uri="{FF2B5EF4-FFF2-40B4-BE49-F238E27FC236}">
                <a16:creationId xmlns:a16="http://schemas.microsoft.com/office/drawing/2014/main" id="{A1A0A81F-7AFD-4B31-A542-D01CEA77A4C3}"/>
              </a:ext>
            </a:extLst>
          </p:cNvPr>
          <p:cNvSpPr txBox="1"/>
          <p:nvPr/>
        </p:nvSpPr>
        <p:spPr>
          <a:xfrm>
            <a:off x="0" y="6334125"/>
            <a:ext cx="6840538" cy="5191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217F28-3810-43FA-BDFC-847496A78449}" type="slidenum"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pPr/>
              <a:t>‹N°›</a:t>
            </a:fld>
            <a:r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t>		</a:t>
            </a:r>
            <a:r>
              <a:rPr lang="fr-FR" altLang="fr-FR" sz="1400">
                <a:solidFill>
                  <a:srgbClr val="000066"/>
                </a:solidFill>
                <a:latin typeface="Arial Narrow" panose="020B0606020202030204" pitchFamily="34" charset="0"/>
              </a:rPr>
              <a:t>	</a:t>
            </a:r>
            <a:r>
              <a:rPr lang="fr-FR" altLang="fr-FR" sz="1600">
                <a:solidFill>
                  <a:srgbClr val="000066"/>
                </a:solidFill>
                <a:latin typeface="Arial Narrow" panose="020B0606020202030204" pitchFamily="34" charset="0"/>
              </a:rPr>
              <a:t>QHSE: </a:t>
            </a:r>
            <a:r>
              <a:rPr lang="fr-FR" altLang="fr-FR" sz="1600" b="1">
                <a:solidFill>
                  <a:srgbClr val="000066"/>
                </a:solidFill>
                <a:latin typeface="Arial Narrow" panose="020B0606020202030204" pitchFamily="34" charset="0"/>
              </a:rPr>
              <a:t>QUALITÉ</a:t>
            </a:r>
            <a:r>
              <a:rPr lang="fr-FR" altLang="fr-FR" sz="1400">
                <a:solidFill>
                  <a:srgbClr val="404040"/>
                </a:solidFill>
                <a:latin typeface="Arial Narrow" panose="020B0606020202030204" pitchFamily="34" charset="0"/>
              </a:rPr>
              <a:t>	</a:t>
            </a:r>
            <a:endParaRPr lang="fr-FR" altLang="fr-FR" sz="140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5C3A58B9-DE30-4CB2-BE9A-341D90549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1196975"/>
            <a:ext cx="74168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modifier le titre</a:t>
            </a:r>
          </a:p>
        </p:txBody>
      </p:sp>
      <p:sp>
        <p:nvSpPr>
          <p:cNvPr id="4104" name="Rectangle 4">
            <a:extLst>
              <a:ext uri="{FF2B5EF4-FFF2-40B4-BE49-F238E27FC236}">
                <a16:creationId xmlns:a16="http://schemas.microsoft.com/office/drawing/2014/main" id="{E3084E23-1A25-451F-9D4A-968C1A74D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773238"/>
            <a:ext cx="7415212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Niveau 2</a:t>
            </a:r>
          </a:p>
          <a:p>
            <a:pPr lvl="2"/>
            <a:r>
              <a:rPr lang="fr-FR" altLang="fr-FR"/>
              <a:t>Niveau 3</a:t>
            </a:r>
          </a:p>
          <a:p>
            <a:pPr lvl="1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med">
    <p:cut/>
  </p:transition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C790C"/>
        </a:buClr>
        <a:buBlip>
          <a:blip r:embed="rId15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6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10">
            <a:extLst>
              <a:ext uri="{FF2B5EF4-FFF2-40B4-BE49-F238E27FC236}">
                <a16:creationId xmlns:a16="http://schemas.microsoft.com/office/drawing/2014/main" id="{9DDE0E09-D946-4AC9-ADC3-4940B865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8" b="55768"/>
          <a:stretch>
            <a:fillRect/>
          </a:stretch>
        </p:blipFill>
        <p:spPr bwMode="auto">
          <a:xfrm rot="-5400000">
            <a:off x="6280944" y="3994944"/>
            <a:ext cx="2690812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9D7030A9-33F6-48E6-AD81-D17DA5902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>
              <a:defRPr/>
            </a:pPr>
            <a:endParaRPr kumimoji="0" lang="fr-FR" sz="2800">
              <a:solidFill>
                <a:schemeClr val="tx1"/>
              </a:solidFill>
              <a:latin typeface="Tahoma" pitchFamily="34" charset="0"/>
              <a:ea typeface="+mn-ea"/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D00723E-B3B0-4A16-B067-A73DF65CE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4909E503-33FC-4335-BBA9-73C63AFA8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56126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modifier le titre</a:t>
            </a:r>
          </a:p>
        </p:txBody>
      </p:sp>
      <p:sp>
        <p:nvSpPr>
          <p:cNvPr id="6150" name="Rectangle 4">
            <a:extLst>
              <a:ext uri="{FF2B5EF4-FFF2-40B4-BE49-F238E27FC236}">
                <a16:creationId xmlns:a16="http://schemas.microsoft.com/office/drawing/2014/main" id="{7CD0CF55-2674-48C8-A163-6F6FE4500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66813" y="1295400"/>
            <a:ext cx="7581900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Niveau 2</a:t>
            </a:r>
          </a:p>
          <a:p>
            <a:pPr lvl="2"/>
            <a:r>
              <a:rPr lang="fr-FR" altLang="fr-FR"/>
              <a:t>Niveau 3</a:t>
            </a:r>
          </a:p>
          <a:p>
            <a:pPr lvl="1"/>
            <a:endParaRPr lang="fr-FR" alt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EF7AB0D-4C28-4F9D-8FDE-E6DF994EC6F7}"/>
              </a:ext>
            </a:extLst>
          </p:cNvPr>
          <p:cNvSpPr txBox="1"/>
          <p:nvPr/>
        </p:nvSpPr>
        <p:spPr>
          <a:xfrm>
            <a:off x="0" y="6334125"/>
            <a:ext cx="6840538" cy="5191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3EA2ED-ABE8-4646-9676-41AAADF34909}" type="slidenum"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pPr/>
              <a:t>‹N°›</a:t>
            </a:fld>
            <a:r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t>		</a:t>
            </a:r>
            <a:r>
              <a:rPr lang="fr-FR" altLang="fr-FR" sz="1400">
                <a:solidFill>
                  <a:srgbClr val="000066"/>
                </a:solidFill>
                <a:latin typeface="Arial Narrow" panose="020B0606020202030204" pitchFamily="34" charset="0"/>
              </a:rPr>
              <a:t>		</a:t>
            </a:r>
            <a:r>
              <a:rPr lang="fr-FR" altLang="fr-FR" sz="1600">
                <a:solidFill>
                  <a:srgbClr val="000066"/>
                </a:solidFill>
                <a:latin typeface="Arial Narrow" panose="020B0606020202030204" pitchFamily="34" charset="0"/>
              </a:rPr>
              <a:t>QHSE: </a:t>
            </a:r>
            <a:r>
              <a:rPr lang="fr-FR" altLang="fr-FR" sz="1600" b="1">
                <a:solidFill>
                  <a:srgbClr val="000066"/>
                </a:solidFill>
                <a:latin typeface="Arial Narrow" panose="020B0606020202030204" pitchFamily="34" charset="0"/>
              </a:rPr>
              <a:t>QUALITÉ</a:t>
            </a:r>
            <a:r>
              <a:rPr lang="fr-FR" altLang="fr-FR" sz="1400">
                <a:solidFill>
                  <a:srgbClr val="404040"/>
                </a:solidFill>
                <a:latin typeface="Arial Narrow" panose="020B0606020202030204" pitchFamily="34" charset="0"/>
              </a:rPr>
              <a:t>	</a:t>
            </a:r>
            <a:endParaRPr lang="fr-FR" altLang="fr-FR" sz="140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pic>
        <p:nvPicPr>
          <p:cNvPr id="6152" name="Image 11">
            <a:extLst>
              <a:ext uri="{FF2B5EF4-FFF2-40B4-BE49-F238E27FC236}">
                <a16:creationId xmlns:a16="http://schemas.microsoft.com/office/drawing/2014/main" id="{53A6DDE4-5525-499B-BC8C-90055095714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0"/>
          <a:stretch>
            <a:fillRect/>
          </a:stretch>
        </p:blipFill>
        <p:spPr bwMode="auto">
          <a:xfrm>
            <a:off x="-3175" y="-26988"/>
            <a:ext cx="1055688" cy="182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riangle isocèle 12">
            <a:extLst>
              <a:ext uri="{FF2B5EF4-FFF2-40B4-BE49-F238E27FC236}">
                <a16:creationId xmlns:a16="http://schemas.microsoft.com/office/drawing/2014/main" id="{CE1278C6-C941-4BC1-8B66-7CEC0D90EC55}"/>
              </a:ext>
            </a:extLst>
          </p:cNvPr>
          <p:cNvSpPr/>
          <p:nvPr/>
        </p:nvSpPr>
        <p:spPr>
          <a:xfrm rot="5400000">
            <a:off x="1009650" y="763588"/>
            <a:ext cx="504825" cy="361950"/>
          </a:xfrm>
          <a:prstGeom prst="triangle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FF462DF6-209E-4509-AE8C-3AD08FE382D7}"/>
              </a:ext>
            </a:extLst>
          </p:cNvPr>
          <p:cNvCxnSpPr/>
          <p:nvPr/>
        </p:nvCxnSpPr>
        <p:spPr>
          <a:xfrm>
            <a:off x="1601788" y="944563"/>
            <a:ext cx="6210300" cy="0"/>
          </a:xfrm>
          <a:prstGeom prst="line">
            <a:avLst/>
          </a:prstGeom>
          <a:ln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5" name="Image 14">
            <a:extLst>
              <a:ext uri="{FF2B5EF4-FFF2-40B4-BE49-F238E27FC236}">
                <a16:creationId xmlns:a16="http://schemas.microsoft.com/office/drawing/2014/main" id="{6C3F33CF-7E55-4FD2-8954-E4EE1718F6F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5663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>
    <p:cut/>
  </p:transition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C790C"/>
        </a:buClr>
        <a:buBlip>
          <a:blip r:embed="rId16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6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21BEDE3-AA49-4DE9-BC34-FD557545E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fr-FR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14B3005-BBF0-43A0-9967-BDFED0724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>
              <a:defRPr/>
            </a:pPr>
            <a:endParaRPr kumimoji="0" lang="fr-FR" sz="2800">
              <a:solidFill>
                <a:schemeClr val="tx1"/>
              </a:solidFill>
              <a:latin typeface="Tahoma" pitchFamily="34" charset="0"/>
              <a:ea typeface="+mn-ea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55F12F3-9092-459F-A372-37D126B4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4550" y="6162675"/>
            <a:ext cx="68103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kumimoji="0" lang="fr-FR" sz="2000">
              <a:solidFill>
                <a:srgbClr val="FC790C"/>
              </a:solidFill>
              <a:latin typeface="Arial" charset="0"/>
              <a:ea typeface="+mn-ea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E61342D-8B06-4619-858E-BDF1A27ED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BF70DA9F-3D40-40A6-BEE1-74307842B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562225"/>
            <a:ext cx="82169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DEA41F-A641-476B-8229-D0A032F95352}"/>
              </a:ext>
            </a:extLst>
          </p:cNvPr>
          <p:cNvSpPr/>
          <p:nvPr/>
        </p:nvSpPr>
        <p:spPr bwMode="auto">
          <a:xfrm>
            <a:off x="0" y="5832475"/>
            <a:ext cx="9144000" cy="102711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pic>
        <p:nvPicPr>
          <p:cNvPr id="7176" name="Image 8">
            <a:extLst>
              <a:ext uri="{FF2B5EF4-FFF2-40B4-BE49-F238E27FC236}">
                <a16:creationId xmlns:a16="http://schemas.microsoft.com/office/drawing/2014/main" id="{277F3BF3-CA65-4676-B150-AD294AB37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8" b="55768"/>
          <a:stretch>
            <a:fillRect/>
          </a:stretch>
        </p:blipFill>
        <p:spPr bwMode="auto">
          <a:xfrm rot="-5400000">
            <a:off x="6280944" y="3994944"/>
            <a:ext cx="2690812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med">
    <p:cut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C790C"/>
        </a:buClr>
        <a:buFont typeface="Wingdings" panose="05000000000000000000" pitchFamily="2" charset="2"/>
        <a:buChar char="¨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2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4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7811DF7F-3F08-4BFD-995A-3F66A07BC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fr-FR" sz="1800">
              <a:solidFill>
                <a:schemeClr val="tx1"/>
              </a:solidFill>
              <a:latin typeface="Arial" charset="0"/>
              <a:ea typeface="+mn-ea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97A682F7-8C3D-47A5-BF09-AFD30E61C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6096A148-22EC-4A88-BA08-AD3F2FE57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95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modifier le titre</a:t>
            </a:r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D91DB257-BF8B-491D-8A81-70827562D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66813" y="1295400"/>
            <a:ext cx="7415212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Niveau 2</a:t>
            </a:r>
          </a:p>
          <a:p>
            <a:pPr lvl="2"/>
            <a:r>
              <a:rPr lang="fr-FR" altLang="fr-FR"/>
              <a:t>Niveau 3</a:t>
            </a:r>
          </a:p>
          <a:p>
            <a:pPr lvl="1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med">
    <p:cut/>
  </p:transition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C790C"/>
        </a:buClr>
        <a:buBlip>
          <a:blip r:embed="rId13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6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SpPr/>
          <p:nvPr/>
        </p:nvSpPr>
        <p:spPr bwMode="auto">
          <a:xfrm>
            <a:off x="85881" y="1281112"/>
            <a:ext cx="1401272" cy="5048250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aseline="0" dirty="0"/>
              <a:t>                 </a:t>
            </a:r>
          </a:p>
          <a:p>
            <a:pPr marL="0" marR="0" lvl="0" indent="0" algn="l" defTabSz="91440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>
              <a:lnSpc>
                <a:spcPts val="700"/>
              </a:lnSpc>
            </a:pPr>
            <a:endParaRPr lang="fr-FR" sz="1000" b="0" baseline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8DE2A-1426-4A80-BFE1-3D0706A19AB4}"/>
              </a:ext>
            </a:extLst>
          </p:cNvPr>
          <p:cNvSpPr/>
          <p:nvPr/>
        </p:nvSpPr>
        <p:spPr bwMode="auto">
          <a:xfrm>
            <a:off x="1565591" y="1311723"/>
            <a:ext cx="5937728" cy="5029874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aseline="0">
                <a:solidFill>
                  <a:srgbClr val="002060"/>
                </a:solidFill>
              </a:rPr>
              <a:t>                 </a:t>
            </a:r>
          </a:p>
          <a:p>
            <a:pPr algn="l"/>
            <a:endParaRPr lang="fr-FR" sz="1100" baseline="0">
              <a:solidFill>
                <a:srgbClr val="00206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 bwMode="auto">
          <a:xfrm>
            <a:off x="7562447" y="1298506"/>
            <a:ext cx="1495858" cy="5016835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aseline="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/>
          <p:nvPr/>
        </p:nvSpPr>
        <p:spPr bwMode="auto">
          <a:xfrm>
            <a:off x="1257144" y="131667"/>
            <a:ext cx="2272734" cy="112265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aseline="0" dirty="0"/>
              <a:t>                 </a:t>
            </a:r>
            <a:r>
              <a:rPr lang="fr-FR" sz="1100" b="1" baseline="0" dirty="0">
                <a:solidFill>
                  <a:srgbClr val="FF0000"/>
                </a:solidFill>
              </a:rPr>
              <a:t>COMBIEN ?</a:t>
            </a:r>
            <a:endParaRPr lang="fr-FR" sz="900" b="1" baseline="0" dirty="0"/>
          </a:p>
          <a:p>
            <a:pPr algn="l"/>
            <a:endParaRPr lang="fr-FR" sz="900" baseline="0" dirty="0">
              <a:solidFill>
                <a:schemeClr val="tx1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SpPr/>
          <p:nvPr/>
        </p:nvSpPr>
        <p:spPr bwMode="auto">
          <a:xfrm>
            <a:off x="1634787" y="5546277"/>
            <a:ext cx="1605553" cy="1271658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="1" baseline="0" dirty="0"/>
              <a:t>             </a:t>
            </a:r>
            <a:r>
              <a:rPr lang="fr-FR" sz="1100" b="1" baseline="0" dirty="0">
                <a:solidFill>
                  <a:srgbClr val="FF0000"/>
                </a:solidFill>
              </a:rPr>
              <a:t>AVEC QUI ?</a:t>
            </a:r>
          </a:p>
          <a:p>
            <a:pPr algn="l"/>
            <a:endParaRPr lang="fr-FR" sz="900" baseline="0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SpPr/>
          <p:nvPr/>
        </p:nvSpPr>
        <p:spPr bwMode="auto">
          <a:xfrm>
            <a:off x="5697767" y="5750414"/>
            <a:ext cx="1735375" cy="1003742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b="1" baseline="0" dirty="0">
                <a:solidFill>
                  <a:srgbClr val="FF0000"/>
                </a:solidFill>
              </a:rPr>
              <a:t>AVEC QUOI ?</a:t>
            </a:r>
          </a:p>
          <a:p>
            <a:pPr algn="l"/>
            <a:endParaRPr lang="fr-FR" sz="9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 bwMode="auto">
          <a:xfrm>
            <a:off x="5413830" y="122017"/>
            <a:ext cx="2077205" cy="113230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="1" baseline="0" dirty="0"/>
              <a:t>              </a:t>
            </a:r>
            <a:r>
              <a:rPr lang="fr-FR" sz="1100" b="1" baseline="0" dirty="0">
                <a:solidFill>
                  <a:srgbClr val="FF0000"/>
                </a:solidFill>
              </a:rPr>
              <a:t>COMMENT ?</a:t>
            </a:r>
          </a:p>
          <a:p>
            <a:pPr algn="l">
              <a:lnSpc>
                <a:spcPct val="100000"/>
              </a:lnSpc>
            </a:pPr>
            <a:endParaRPr lang="fr-FR" sz="900" baseline="0" dirty="0">
              <a:solidFill>
                <a:schemeClr val="tx1"/>
              </a:solidFill>
            </a:endParaRP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A765D06A-ED4C-4A5F-A562-16E91F9ABC27}"/>
              </a:ext>
            </a:extLst>
          </p:cNvPr>
          <p:cNvSpPr txBox="1"/>
          <p:nvPr/>
        </p:nvSpPr>
        <p:spPr>
          <a:xfrm>
            <a:off x="61286" y="9283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+mj-lt"/>
              </a:rPr>
              <a:t>ENTREES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0E12EE24-1360-463B-82A0-9FCE5769FDCE}"/>
              </a:ext>
            </a:extLst>
          </p:cNvPr>
          <p:cNvSpPr txBox="1"/>
          <p:nvPr/>
        </p:nvSpPr>
        <p:spPr>
          <a:xfrm>
            <a:off x="7662862" y="969506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+mj-lt"/>
              </a:rPr>
              <a:t>SORTIES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239A2318-19D1-4DC4-B306-0532D208C804}"/>
              </a:ext>
            </a:extLst>
          </p:cNvPr>
          <p:cNvSpPr txBox="1"/>
          <p:nvPr/>
        </p:nvSpPr>
        <p:spPr>
          <a:xfrm>
            <a:off x="3781425" y="9577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+mj-lt"/>
              </a:rPr>
              <a:t>ACTIVITES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4BE61-D54E-48ED-B957-56020AB882F2}"/>
              </a:ext>
            </a:extLst>
          </p:cNvPr>
          <p:cNvSpPr txBox="1"/>
          <p:nvPr/>
        </p:nvSpPr>
        <p:spPr>
          <a:xfrm>
            <a:off x="3648569" y="143638"/>
            <a:ext cx="1646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PROCESSUS PRODUIRE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575A37F-EF0C-4226-891A-718FDFEAEC06}"/>
              </a:ext>
            </a:extLst>
          </p:cNvPr>
          <p:cNvSpPr/>
          <p:nvPr/>
        </p:nvSpPr>
        <p:spPr bwMode="auto">
          <a:xfrm>
            <a:off x="7532001" y="200318"/>
            <a:ext cx="1520267" cy="6846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>
                <a:solidFill>
                  <a:schemeClr val="tx1"/>
                </a:solidFill>
              </a:rPr>
              <a:t>PILOTE PROCESSUS :</a:t>
            </a:r>
          </a:p>
        </p:txBody>
      </p:sp>
    </p:spTree>
    <p:extLst>
      <p:ext uri="{BB962C8B-B14F-4D97-AF65-F5344CB8AC3E}">
        <p14:creationId xmlns:p14="http://schemas.microsoft.com/office/powerpoint/2010/main" val="1514813759"/>
      </p:ext>
    </p:extLst>
  </p:cSld>
  <p:clrMapOvr>
    <a:masterClrMapping/>
  </p:clrMapOvr>
  <p:transition spd="med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SpPr/>
          <p:nvPr/>
        </p:nvSpPr>
        <p:spPr bwMode="auto">
          <a:xfrm>
            <a:off x="85881" y="1281112"/>
            <a:ext cx="1401272" cy="5048250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aseline="0" dirty="0"/>
              <a:t>                 </a:t>
            </a:r>
          </a:p>
          <a:p>
            <a:pPr marL="0" marR="0" lvl="0" indent="0" algn="l" defTabSz="91440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>
              <a:lnSpc>
                <a:spcPts val="700"/>
              </a:lnSpc>
            </a:pPr>
            <a:endParaRPr lang="fr-FR" sz="1000" b="0" baseline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8DE2A-1426-4A80-BFE1-3D0706A19AB4}"/>
              </a:ext>
            </a:extLst>
          </p:cNvPr>
          <p:cNvSpPr/>
          <p:nvPr/>
        </p:nvSpPr>
        <p:spPr bwMode="auto">
          <a:xfrm>
            <a:off x="1565591" y="1311723"/>
            <a:ext cx="5937728" cy="5029874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aseline="0">
                <a:solidFill>
                  <a:srgbClr val="002060"/>
                </a:solidFill>
              </a:rPr>
              <a:t>                 </a:t>
            </a:r>
          </a:p>
          <a:p>
            <a:pPr algn="l"/>
            <a:endParaRPr lang="fr-FR" sz="1100" baseline="0">
              <a:solidFill>
                <a:srgbClr val="00206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 bwMode="auto">
          <a:xfrm>
            <a:off x="7562447" y="1298506"/>
            <a:ext cx="1495858" cy="5016835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aseline="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/>
          <p:nvPr/>
        </p:nvSpPr>
        <p:spPr bwMode="auto">
          <a:xfrm>
            <a:off x="1039304" y="141317"/>
            <a:ext cx="2272734" cy="112265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aseline="0" dirty="0"/>
              <a:t>                 </a:t>
            </a:r>
            <a:r>
              <a:rPr lang="fr-FR" sz="1100" b="1" baseline="0" dirty="0">
                <a:solidFill>
                  <a:srgbClr val="FF0000"/>
                </a:solidFill>
              </a:rPr>
              <a:t>COMBIEN ?</a:t>
            </a:r>
            <a:endParaRPr lang="fr-FR" sz="900" b="1" baseline="0" dirty="0"/>
          </a:p>
          <a:p>
            <a:pPr algn="l"/>
            <a:endParaRPr lang="fr-FR" sz="900" baseline="0" dirty="0">
              <a:solidFill>
                <a:schemeClr val="tx1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SpPr/>
          <p:nvPr/>
        </p:nvSpPr>
        <p:spPr bwMode="auto">
          <a:xfrm>
            <a:off x="1634787" y="5546277"/>
            <a:ext cx="1605553" cy="1271658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="1" baseline="0" dirty="0"/>
              <a:t>             </a:t>
            </a:r>
            <a:r>
              <a:rPr lang="fr-FR" sz="1100" b="1" baseline="0" dirty="0">
                <a:solidFill>
                  <a:srgbClr val="FF0000"/>
                </a:solidFill>
              </a:rPr>
              <a:t>AVEC QUI ?</a:t>
            </a:r>
          </a:p>
          <a:p>
            <a:pPr algn="l"/>
            <a:endParaRPr lang="fr-FR" sz="900" baseline="0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SpPr/>
          <p:nvPr/>
        </p:nvSpPr>
        <p:spPr bwMode="auto">
          <a:xfrm>
            <a:off x="5697767" y="5750414"/>
            <a:ext cx="1735375" cy="1003742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b="1" baseline="0" dirty="0">
                <a:solidFill>
                  <a:srgbClr val="FF0000"/>
                </a:solidFill>
              </a:rPr>
              <a:t>AVEC QUOI ?</a:t>
            </a:r>
          </a:p>
          <a:p>
            <a:pPr algn="l"/>
            <a:endParaRPr lang="fr-FR" sz="9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 bwMode="auto">
          <a:xfrm>
            <a:off x="5809651" y="131667"/>
            <a:ext cx="2077205" cy="113230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="1" baseline="0" dirty="0"/>
              <a:t>              </a:t>
            </a:r>
            <a:r>
              <a:rPr lang="fr-FR" sz="1100" b="1" baseline="0" dirty="0">
                <a:solidFill>
                  <a:srgbClr val="FF0000"/>
                </a:solidFill>
              </a:rPr>
              <a:t>COMMENT ?</a:t>
            </a:r>
          </a:p>
          <a:p>
            <a:pPr algn="l">
              <a:lnSpc>
                <a:spcPct val="100000"/>
              </a:lnSpc>
            </a:pPr>
            <a:endParaRPr lang="fr-FR" sz="900" baseline="0" dirty="0">
              <a:solidFill>
                <a:schemeClr val="tx1"/>
              </a:solidFill>
            </a:endParaRP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A765D06A-ED4C-4A5F-A562-16E91F9ABC27}"/>
              </a:ext>
            </a:extLst>
          </p:cNvPr>
          <p:cNvSpPr txBox="1"/>
          <p:nvPr/>
        </p:nvSpPr>
        <p:spPr>
          <a:xfrm>
            <a:off x="61286" y="9283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+mj-lt"/>
              </a:rPr>
              <a:t>ENTREES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0E12EE24-1360-463B-82A0-9FCE5769FDCE}"/>
              </a:ext>
            </a:extLst>
          </p:cNvPr>
          <p:cNvSpPr txBox="1"/>
          <p:nvPr/>
        </p:nvSpPr>
        <p:spPr>
          <a:xfrm>
            <a:off x="7662862" y="969506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+mj-lt"/>
              </a:rPr>
              <a:t>SORTIES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239A2318-19D1-4DC4-B306-0532D208C804}"/>
              </a:ext>
            </a:extLst>
          </p:cNvPr>
          <p:cNvSpPr txBox="1"/>
          <p:nvPr/>
        </p:nvSpPr>
        <p:spPr>
          <a:xfrm>
            <a:off x="3781425" y="9577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+mj-lt"/>
              </a:rPr>
              <a:t>ACTIVITES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4BE61-D54E-48ED-B957-56020AB882F2}"/>
              </a:ext>
            </a:extLst>
          </p:cNvPr>
          <p:cNvSpPr txBox="1"/>
          <p:nvPr/>
        </p:nvSpPr>
        <p:spPr>
          <a:xfrm>
            <a:off x="3390476" y="143638"/>
            <a:ext cx="2272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PROCESSUS INDUSTRIALISER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EA2B99-068B-48EE-8B9A-BC020A782B07}"/>
              </a:ext>
            </a:extLst>
          </p:cNvPr>
          <p:cNvSpPr/>
          <p:nvPr/>
        </p:nvSpPr>
        <p:spPr bwMode="auto">
          <a:xfrm>
            <a:off x="8033298" y="200319"/>
            <a:ext cx="1018970" cy="63639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>
                <a:solidFill>
                  <a:schemeClr val="tx1"/>
                </a:solidFill>
              </a:rPr>
              <a:t>PILOTE PROCESSUS :</a:t>
            </a:r>
          </a:p>
        </p:txBody>
      </p:sp>
    </p:spTree>
    <p:extLst>
      <p:ext uri="{BB962C8B-B14F-4D97-AF65-F5344CB8AC3E}">
        <p14:creationId xmlns:p14="http://schemas.microsoft.com/office/powerpoint/2010/main" val="3692162142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uild="p"/>
    </p:bldLst>
  </p:timing>
</p:sld>
</file>

<file path=ppt/theme/theme1.xml><?xml version="1.0" encoding="utf-8"?>
<a:theme xmlns:a="http://schemas.openxmlformats.org/drawingml/2006/main" name="PPT_TYPE-GROUPE">
  <a:themeElements>
    <a:clrScheme name="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PPT_TYPE-GROUP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PPT_TYPE-GROU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YPE-GROU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F62AD448-6687-4C88-8FA9-D1EF331D3B04}"/>
    </a:ext>
  </a:extLst>
</a:theme>
</file>

<file path=ppt/theme/theme2.xml><?xml version="1.0" encoding="utf-8"?>
<a:theme xmlns:a="http://schemas.openxmlformats.org/drawingml/2006/main" name="1_PPT_TYPE-GROUPE">
  <a:themeElements>
    <a:clrScheme name="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1_PPT_TYPE-GROUP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1_PPT_TYPE-GROU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_TYPE-GROU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9FED5CC2-6859-4446-AC2E-B4FB5D0FEC90}"/>
    </a:ext>
  </a:extLst>
</a:theme>
</file>

<file path=ppt/theme/theme3.xml><?xml version="1.0" encoding="utf-8"?>
<a:theme xmlns:a="http://schemas.openxmlformats.org/drawingml/2006/main" name="2_Présentation2">
  <a:themeElements>
    <a:clrScheme name="2_Présentat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Présentation2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2_Présentat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ésentation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4D936C44-C752-46AB-B75E-C42911270E10}"/>
    </a:ext>
  </a:extLst>
</a:theme>
</file>

<file path=ppt/theme/theme4.xml><?xml version="1.0" encoding="utf-8"?>
<a:theme xmlns:a="http://schemas.openxmlformats.org/drawingml/2006/main" name="2_PPT_TYPE-GROUPE">
  <a:themeElements>
    <a:clrScheme name="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2_PPT_TYPE-GROUP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2_PPT_TYPE-GROU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_TYPE-GROU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8F0642E7-B462-4FD6-B6F8-A65B1D510165}"/>
    </a:ext>
  </a:ext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B00DCF5A3CE141BA38A472DE51D319" ma:contentTypeVersion="0" ma:contentTypeDescription="Crée un document." ma:contentTypeScope="" ma:versionID="9c5ed81db99600b682825a0ae3b494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043723848d0f805fbc3fbd7bf262d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07CB7A-CC1F-401A-B0A6-CB7D64C5A6E2}"/>
</file>

<file path=customXml/itemProps2.xml><?xml version="1.0" encoding="utf-8"?>
<ds:datastoreItem xmlns:ds="http://schemas.openxmlformats.org/officeDocument/2006/customXml" ds:itemID="{8271954B-9DC6-4D9D-96D8-81BB2AC9E447}"/>
</file>

<file path=customXml/itemProps3.xml><?xml version="1.0" encoding="utf-8"?>
<ds:datastoreItem xmlns:ds="http://schemas.openxmlformats.org/officeDocument/2006/customXml" ds:itemID="{3634E47C-828E-47FE-A30F-1F174806C32E}"/>
</file>

<file path=docProps/app.xml><?xml version="1.0" encoding="utf-8"?>
<Properties xmlns="http://schemas.openxmlformats.org/officeDocument/2006/extended-properties" xmlns:vt="http://schemas.openxmlformats.org/officeDocument/2006/docPropsVTypes">
  <Template>ESIEE</Template>
  <TotalTime>749</TotalTime>
  <Words>46</Words>
  <Application>Microsoft Office PowerPoint</Application>
  <PresentationFormat>Affichage à l'écran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2</vt:i4>
      </vt:variant>
    </vt:vector>
  </HeadingPairs>
  <TitlesOfParts>
    <vt:vector size="13" baseType="lpstr">
      <vt:lpstr>MS PGothic</vt:lpstr>
      <vt:lpstr>Arial</vt:lpstr>
      <vt:lpstr>Arial Narrow</vt:lpstr>
      <vt:lpstr>BlacklightD</vt:lpstr>
      <vt:lpstr>Comic Sans MS</vt:lpstr>
      <vt:lpstr>Tahoma</vt:lpstr>
      <vt:lpstr>Wingdings</vt:lpstr>
      <vt:lpstr>PPT_TYPE-GROUPE</vt:lpstr>
      <vt:lpstr>1_PPT_TYPE-GROUPE</vt:lpstr>
      <vt:lpstr>2_Présentation2</vt:lpstr>
      <vt:lpstr>2_PPT_TYPE-GROUPE</vt:lpstr>
      <vt:lpstr>Présentation PowerPoint</vt:lpstr>
      <vt:lpstr>Présentation PowerPoint</vt:lpstr>
    </vt:vector>
  </TitlesOfParts>
  <Company>ALLERY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Benoît HEBERT</dc:creator>
  <cp:lastModifiedBy>Benoît HEBERT</cp:lastModifiedBy>
  <cp:revision>44</cp:revision>
  <dcterms:created xsi:type="dcterms:W3CDTF">2018-05-17T17:46:02Z</dcterms:created>
  <dcterms:modified xsi:type="dcterms:W3CDTF">2018-05-29T14:46:41Z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0x0101009BB00DCF5A3CE141BA38A472DE51D319</vt:lpwstr>
  </property>
</Properties>
</file>