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3650" r:id="rId5"/>
    <p:sldMasterId id="2147483651" r:id="rId6"/>
    <p:sldMasterId id="2147483652" r:id="rId7"/>
  </p:sldMasterIdLst>
  <p:handoutMasterIdLst>
    <p:handoutMasterId r:id="rId10"/>
  </p:handoutMasterIdLst>
  <p:sldIdLst>
    <p:sldId id="259" r:id="rId8"/>
    <p:sldId id="264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rgbClr val="800000"/>
        </a:solidFill>
        <a:latin typeface="BlacklightD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F561E9-1881-7D0A-A5D4-075EB5014EE9}" v="33" dt="2021-05-31T12:19:21.994"/>
    <p1510:client id="{4488F4AD-2BFF-3BA9-ADA6-6EA96BACBEDA}" v="1" dt="2021-06-01T12:16:17.770"/>
    <p1510:client id="{F72046DD-677D-41C3-8E34-E67BE1063AAA}" v="5" dt="2021-05-31T12:31:15.867"/>
    <p1510:client id="{FF048FEC-5BC4-33C9-6A1E-A3D4054A2277}" v="6" dt="2021-05-31T12:31:15.3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N Paul" userId="S::paul.caron@etu.unilasalle.fr::34f6fd80-4210-4235-b9aa-1ae242158246" providerId="AD" clId="Web-{43240289-EE23-E0B0-708F-2C9E5355EDC9}"/>
    <pc:docChg chg="addSld delSld modSld">
      <pc:chgData name="CARON Paul" userId="S::paul.caron@etu.unilasalle.fr::34f6fd80-4210-4235-b9aa-1ae242158246" providerId="AD" clId="Web-{43240289-EE23-E0B0-708F-2C9E5355EDC9}" dt="2021-05-20T15:08:30.827" v="427" actId="1076"/>
      <pc:docMkLst>
        <pc:docMk/>
      </pc:docMkLst>
      <pc:sldChg chg="addSp delSp modSp">
        <pc:chgData name="CARON Paul" userId="S::paul.caron@etu.unilasalle.fr::34f6fd80-4210-4235-b9aa-1ae242158246" providerId="AD" clId="Web-{43240289-EE23-E0B0-708F-2C9E5355EDC9}" dt="2021-05-20T15:08:30.827" v="427" actId="1076"/>
        <pc:sldMkLst>
          <pc:docMk/>
          <pc:sldMk cId="1514813759" sldId="259"/>
        </pc:sldMkLst>
        <pc:spChg chg="add mod">
          <ac:chgData name="CARON Paul" userId="S::paul.caron@etu.unilasalle.fr::34f6fd80-4210-4235-b9aa-1ae242158246" providerId="AD" clId="Web-{43240289-EE23-E0B0-708F-2C9E5355EDC9}" dt="2021-05-20T15:03:22.179" v="380" actId="20577"/>
          <ac:spMkLst>
            <pc:docMk/>
            <pc:sldMk cId="1514813759" sldId="259"/>
            <ac:spMk id="4" creationId="{FA046E2D-DC2B-4E0C-981C-A1F6DD080A7C}"/>
          </ac:spMkLst>
        </pc:spChg>
        <pc:spChg chg="add del mod">
          <ac:chgData name="CARON Paul" userId="S::paul.caron@etu.unilasalle.fr::34f6fd80-4210-4235-b9aa-1ae242158246" providerId="AD" clId="Web-{43240289-EE23-E0B0-708F-2C9E5355EDC9}" dt="2021-05-20T14:46:15.029" v="199"/>
          <ac:spMkLst>
            <pc:docMk/>
            <pc:sldMk cId="1514813759" sldId="259"/>
            <ac:spMk id="16" creationId="{3D7D8A35-3023-44C9-9CB1-96A8E949BE91}"/>
          </ac:spMkLst>
        </pc:spChg>
        <pc:spChg chg="add mod">
          <ac:chgData name="CARON Paul" userId="S::paul.caron@etu.unilasalle.fr::34f6fd80-4210-4235-b9aa-1ae242158246" providerId="AD" clId="Web-{43240289-EE23-E0B0-708F-2C9E5355EDC9}" dt="2021-05-20T15:07:02.184" v="416" actId="1076"/>
          <ac:spMkLst>
            <pc:docMk/>
            <pc:sldMk cId="1514813759" sldId="259"/>
            <ac:spMk id="17" creationId="{0F857A98-78D8-489F-8465-F26FAC2E3108}"/>
          </ac:spMkLst>
        </pc:spChg>
        <pc:spChg chg="add mod">
          <ac:chgData name="CARON Paul" userId="S::paul.caron@etu.unilasalle.fr::34f6fd80-4210-4235-b9aa-1ae242158246" providerId="AD" clId="Web-{43240289-EE23-E0B0-708F-2C9E5355EDC9}" dt="2021-05-20T15:08:30.827" v="427" actId="1076"/>
          <ac:spMkLst>
            <pc:docMk/>
            <pc:sldMk cId="1514813759" sldId="259"/>
            <ac:spMk id="18" creationId="{F5ED0278-5596-485C-840E-EAB1FD630C64}"/>
          </ac:spMkLst>
        </pc:spChg>
        <pc:spChg chg="mod">
          <ac:chgData name="CARON Paul" userId="S::paul.caron@etu.unilasalle.fr::34f6fd80-4210-4235-b9aa-1ae242158246" providerId="AD" clId="Web-{43240289-EE23-E0B0-708F-2C9E5355EDC9}" dt="2021-05-20T14:59:52.533" v="345" actId="1076"/>
          <ac:spMkLst>
            <pc:docMk/>
            <pc:sldMk cId="1514813759" sldId="259"/>
            <ac:spMk id="19" creationId="{77BAF939-695A-474F-809A-C44FC7E4828F}"/>
          </ac:spMkLst>
        </pc:spChg>
        <pc:spChg chg="mod">
          <ac:chgData name="CARON Paul" userId="S::paul.caron@etu.unilasalle.fr::34f6fd80-4210-4235-b9aa-1ae242158246" providerId="AD" clId="Web-{43240289-EE23-E0B0-708F-2C9E5355EDC9}" dt="2021-05-20T15:06:34.527" v="411" actId="1076"/>
          <ac:spMkLst>
            <pc:docMk/>
            <pc:sldMk cId="1514813759" sldId="259"/>
            <ac:spMk id="20" creationId="{4A862C3B-BA4A-470A-8017-71CB0C0A2D5B}"/>
          </ac:spMkLst>
        </pc:spChg>
        <pc:spChg chg="mod">
          <ac:chgData name="CARON Paul" userId="S::paul.caron@etu.unilasalle.fr::34f6fd80-4210-4235-b9aa-1ae242158246" providerId="AD" clId="Web-{43240289-EE23-E0B0-708F-2C9E5355EDC9}" dt="2021-05-20T15:01:09.222" v="356" actId="1076"/>
          <ac:spMkLst>
            <pc:docMk/>
            <pc:sldMk cId="1514813759" sldId="259"/>
            <ac:spMk id="21" creationId="{DBC3DAC6-0267-4358-AEB0-EC48E60CFC29}"/>
          </ac:spMkLst>
        </pc:spChg>
        <pc:spChg chg="mod">
          <ac:chgData name="CARON Paul" userId="S::paul.caron@etu.unilasalle.fr::34f6fd80-4210-4235-b9aa-1ae242158246" providerId="AD" clId="Web-{43240289-EE23-E0B0-708F-2C9E5355EDC9}" dt="2021-05-20T15:08:11.123" v="426" actId="1076"/>
          <ac:spMkLst>
            <pc:docMk/>
            <pc:sldMk cId="1514813759" sldId="259"/>
            <ac:spMk id="22" creationId="{505E27AD-96C3-40AE-9C97-C741FB23D093}"/>
          </ac:spMkLst>
        </pc:spChg>
        <pc:spChg chg="mod">
          <ac:chgData name="CARON Paul" userId="S::paul.caron@etu.unilasalle.fr::34f6fd80-4210-4235-b9aa-1ae242158246" providerId="AD" clId="Web-{43240289-EE23-E0B0-708F-2C9E5355EDC9}" dt="2021-05-20T14:52:45.648" v="311" actId="20577"/>
          <ac:spMkLst>
            <pc:docMk/>
            <pc:sldMk cId="1514813759" sldId="259"/>
            <ac:spMk id="33" creationId="{00000000-0008-0000-0000-00000E000000}"/>
          </ac:spMkLst>
        </pc:spChg>
        <pc:spChg chg="mod">
          <ac:chgData name="CARON Paul" userId="S::paul.caron@etu.unilasalle.fr::34f6fd80-4210-4235-b9aa-1ae242158246" providerId="AD" clId="Web-{43240289-EE23-E0B0-708F-2C9E5355EDC9}" dt="2021-05-20T14:55:41.043" v="326" actId="20577"/>
          <ac:spMkLst>
            <pc:docMk/>
            <pc:sldMk cId="1514813759" sldId="259"/>
            <ac:spMk id="83" creationId="{00000000-0008-0000-0000-00000F000000}"/>
          </ac:spMkLst>
        </pc:spChg>
        <pc:spChg chg="mod">
          <ac:chgData name="CARON Paul" userId="S::paul.caron@etu.unilasalle.fr::34f6fd80-4210-4235-b9aa-1ae242158246" providerId="AD" clId="Web-{43240289-EE23-E0B0-708F-2C9E5355EDC9}" dt="2021-05-20T14:42:22.539" v="184" actId="20577"/>
          <ac:spMkLst>
            <pc:docMk/>
            <pc:sldMk cId="1514813759" sldId="259"/>
            <ac:spMk id="108" creationId="{00000000-0008-0000-0000-000005000000}"/>
          </ac:spMkLst>
        </pc:spChg>
        <pc:spChg chg="mod">
          <ac:chgData name="CARON Paul" userId="S::paul.caron@etu.unilasalle.fr::34f6fd80-4210-4235-b9aa-1ae242158246" providerId="AD" clId="Web-{43240289-EE23-E0B0-708F-2C9E5355EDC9}" dt="2021-05-20T14:55:48.855" v="328" actId="20577"/>
          <ac:spMkLst>
            <pc:docMk/>
            <pc:sldMk cId="1514813759" sldId="259"/>
            <ac:spMk id="116" creationId="{00000000-0008-0000-0000-000013000000}"/>
          </ac:spMkLst>
        </pc:spChg>
        <pc:spChg chg="mod">
          <ac:chgData name="CARON Paul" userId="S::paul.caron@etu.unilasalle.fr::34f6fd80-4210-4235-b9aa-1ae242158246" providerId="AD" clId="Web-{43240289-EE23-E0B0-708F-2C9E5355EDC9}" dt="2021-05-20T14:55:43.152" v="327" actId="20577"/>
          <ac:spMkLst>
            <pc:docMk/>
            <pc:sldMk cId="1514813759" sldId="259"/>
            <ac:spMk id="117" creationId="{00000000-0008-0000-0000-000012000000}"/>
          </ac:spMkLst>
        </pc:spChg>
        <pc:spChg chg="mod">
          <ac:chgData name="CARON Paul" userId="S::paul.caron@etu.unilasalle.fr::34f6fd80-4210-4235-b9aa-1ae242158246" providerId="AD" clId="Web-{43240289-EE23-E0B0-708F-2C9E5355EDC9}" dt="2021-05-20T14:40:05.348" v="73" actId="20577"/>
          <ac:spMkLst>
            <pc:docMk/>
            <pc:sldMk cId="1514813759" sldId="259"/>
            <ac:spMk id="118" creationId="{00000000-0008-0000-0000-00000D000000}"/>
          </ac:spMkLst>
        </pc:spChg>
        <pc:cxnChg chg="add">
          <ac:chgData name="CARON Paul" userId="S::paul.caron@etu.unilasalle.fr::34f6fd80-4210-4235-b9aa-1ae242158246" providerId="AD" clId="Web-{43240289-EE23-E0B0-708F-2C9E5355EDC9}" dt="2021-05-20T15:01:06.379" v="355"/>
          <ac:cxnSpMkLst>
            <pc:docMk/>
            <pc:sldMk cId="1514813759" sldId="259"/>
            <ac:cxnSpMk id="6" creationId="{7891F3E3-B1A6-47A7-B728-F0E3D7883118}"/>
          </ac:cxnSpMkLst>
        </pc:cxnChg>
        <pc:cxnChg chg="add del mod">
          <ac:chgData name="CARON Paul" userId="S::paul.caron@etu.unilasalle.fr::34f6fd80-4210-4235-b9aa-1ae242158246" providerId="AD" clId="Web-{43240289-EE23-E0B0-708F-2C9E5355EDC9}" dt="2021-05-20T15:06:19.480" v="407"/>
          <ac:cxnSpMkLst>
            <pc:docMk/>
            <pc:sldMk cId="1514813759" sldId="259"/>
            <ac:cxnSpMk id="7" creationId="{C4827509-8F71-49BD-BC10-2C57A05DC183}"/>
          </ac:cxnSpMkLst>
        </pc:cxnChg>
        <pc:cxnChg chg="add">
          <ac:chgData name="CARON Paul" userId="S::paul.caron@etu.unilasalle.fr::34f6fd80-4210-4235-b9aa-1ae242158246" providerId="AD" clId="Web-{43240289-EE23-E0B0-708F-2C9E5355EDC9}" dt="2021-05-20T15:03:28.851" v="381"/>
          <ac:cxnSpMkLst>
            <pc:docMk/>
            <pc:sldMk cId="1514813759" sldId="259"/>
            <ac:cxnSpMk id="8" creationId="{6B5AB21D-037E-48D6-A538-887DC342ACE0}"/>
          </ac:cxnSpMkLst>
        </pc:cxnChg>
        <pc:cxnChg chg="add mod">
          <ac:chgData name="CARON Paul" userId="S::paul.caron@etu.unilasalle.fr::34f6fd80-4210-4235-b9aa-1ae242158246" providerId="AD" clId="Web-{43240289-EE23-E0B0-708F-2C9E5355EDC9}" dt="2021-05-20T15:06:43.809" v="413" actId="14100"/>
          <ac:cxnSpMkLst>
            <pc:docMk/>
            <pc:sldMk cId="1514813759" sldId="259"/>
            <ac:cxnSpMk id="9" creationId="{3CB8335C-72C3-49FD-9A53-7592E4E3A714}"/>
          </ac:cxnSpMkLst>
        </pc:cxnChg>
        <pc:cxnChg chg="add mod">
          <ac:chgData name="CARON Paul" userId="S::paul.caron@etu.unilasalle.fr::34f6fd80-4210-4235-b9aa-1ae242158246" providerId="AD" clId="Web-{43240289-EE23-E0B0-708F-2C9E5355EDC9}" dt="2021-05-20T15:05:05.072" v="392"/>
          <ac:cxnSpMkLst>
            <pc:docMk/>
            <pc:sldMk cId="1514813759" sldId="259"/>
            <ac:cxnSpMk id="26" creationId="{0DAD1676-49FA-4CEA-9358-D9C84D3F0700}"/>
          </ac:cxnSpMkLst>
        </pc:cxnChg>
        <pc:cxnChg chg="add mod">
          <ac:chgData name="CARON Paul" userId="S::paul.caron@etu.unilasalle.fr::34f6fd80-4210-4235-b9aa-1ae242158246" providerId="AD" clId="Web-{43240289-EE23-E0B0-708F-2C9E5355EDC9}" dt="2021-05-20T15:07:07.106" v="417" actId="14100"/>
          <ac:cxnSpMkLst>
            <pc:docMk/>
            <pc:sldMk cId="1514813759" sldId="259"/>
            <ac:cxnSpMk id="27" creationId="{5243563B-3DC9-4FCC-9FC0-5A6B3B0C8AC8}"/>
          </ac:cxnSpMkLst>
        </pc:cxnChg>
        <pc:cxnChg chg="add mod">
          <ac:chgData name="CARON Paul" userId="S::paul.caron@etu.unilasalle.fr::34f6fd80-4210-4235-b9aa-1ae242158246" providerId="AD" clId="Web-{43240289-EE23-E0B0-708F-2C9E5355EDC9}" dt="2021-05-20T15:05:00.478" v="390"/>
          <ac:cxnSpMkLst>
            <pc:docMk/>
            <pc:sldMk cId="1514813759" sldId="259"/>
            <ac:cxnSpMk id="28" creationId="{E2EDE769-8189-4DB9-BF19-A6BBA1EC110C}"/>
          </ac:cxnSpMkLst>
        </pc:cxnChg>
        <pc:cxnChg chg="add mod">
          <ac:chgData name="CARON Paul" userId="S::paul.caron@etu.unilasalle.fr::34f6fd80-4210-4235-b9aa-1ae242158246" providerId="AD" clId="Web-{43240289-EE23-E0B0-708F-2C9E5355EDC9}" dt="2021-05-20T15:07:10.747" v="418" actId="14100"/>
          <ac:cxnSpMkLst>
            <pc:docMk/>
            <pc:sldMk cId="1514813759" sldId="259"/>
            <ac:cxnSpMk id="30" creationId="{8850AB4D-3127-4828-8473-0F64BCBA4226}"/>
          </ac:cxnSpMkLst>
        </pc:cxnChg>
        <pc:cxnChg chg="add mod">
          <ac:chgData name="CARON Paul" userId="S::paul.caron@etu.unilasalle.fr::34f6fd80-4210-4235-b9aa-1ae242158246" providerId="AD" clId="Web-{43240289-EE23-E0B0-708F-2C9E5355EDC9}" dt="2021-05-20T15:07:58.185" v="424" actId="1076"/>
          <ac:cxnSpMkLst>
            <pc:docMk/>
            <pc:sldMk cId="1514813759" sldId="259"/>
            <ac:cxnSpMk id="31" creationId="{1B8C9537-1801-4DD7-B82E-AB2F06E2DF3D}"/>
          </ac:cxnSpMkLst>
        </pc:cxnChg>
      </pc:sldChg>
      <pc:sldChg chg="add del">
        <pc:chgData name="CARON Paul" userId="S::paul.caron@etu.unilasalle.fr::34f6fd80-4210-4235-b9aa-1ae242158246" providerId="AD" clId="Web-{43240289-EE23-E0B0-708F-2C9E5355EDC9}" dt="2021-05-20T14:46:15.857" v="200"/>
        <pc:sldMkLst>
          <pc:docMk/>
          <pc:sldMk cId="3692162142" sldId="264"/>
        </pc:sldMkLst>
      </pc:sldChg>
      <pc:sldChg chg="del">
        <pc:chgData name="CARON Paul" userId="S::paul.caron@etu.unilasalle.fr::34f6fd80-4210-4235-b9aa-1ae242158246" providerId="AD" clId="Web-{43240289-EE23-E0B0-708F-2C9E5355EDC9}" dt="2021-05-20T14:46:39.014" v="201"/>
        <pc:sldMkLst>
          <pc:docMk/>
          <pc:sldMk cId="3419075678" sldId="265"/>
        </pc:sldMkLst>
      </pc:sldChg>
    </pc:docChg>
  </pc:docChgLst>
  <pc:docChgLst>
    <pc:chgData name="LEFEVRE Loick" userId="S::loick.lefevre@etu.unilasalle.fr::cb1ff223-6623-48a1-9b52-f9f6ec4fcf2d" providerId="AD" clId="Web-{FD368491-68D1-4523-A6A2-C185435790DB}"/>
    <pc:docChg chg="modSld">
      <pc:chgData name="LEFEVRE Loick" userId="S::loick.lefevre@etu.unilasalle.fr::cb1ff223-6623-48a1-9b52-f9f6ec4fcf2d" providerId="AD" clId="Web-{FD368491-68D1-4523-A6A2-C185435790DB}" dt="2021-05-20T14:22:06.431" v="49" actId="20577"/>
      <pc:docMkLst>
        <pc:docMk/>
      </pc:docMkLst>
      <pc:sldChg chg="modSp">
        <pc:chgData name="LEFEVRE Loick" userId="S::loick.lefevre@etu.unilasalle.fr::cb1ff223-6623-48a1-9b52-f9f6ec4fcf2d" providerId="AD" clId="Web-{FD368491-68D1-4523-A6A2-C185435790DB}" dt="2021-05-20T14:22:06.431" v="49" actId="20577"/>
        <pc:sldMkLst>
          <pc:docMk/>
          <pc:sldMk cId="1514813759" sldId="259"/>
        </pc:sldMkLst>
        <pc:spChg chg="mod">
          <ac:chgData name="LEFEVRE Loick" userId="S::loick.lefevre@etu.unilasalle.fr::cb1ff223-6623-48a1-9b52-f9f6ec4fcf2d" providerId="AD" clId="Web-{FD368491-68D1-4523-A6A2-C185435790DB}" dt="2021-05-20T14:18:26.054" v="1" actId="14100"/>
          <ac:spMkLst>
            <pc:docMk/>
            <pc:sldMk cId="1514813759" sldId="259"/>
            <ac:spMk id="2" creationId="{8914BE61-D54E-48ED-B957-56020AB882F2}"/>
          </ac:spMkLst>
        </pc:spChg>
        <pc:spChg chg="mod">
          <ac:chgData name="LEFEVRE Loick" userId="S::loick.lefevre@etu.unilasalle.fr::cb1ff223-6623-48a1-9b52-f9f6ec4fcf2d" providerId="AD" clId="Web-{FD368491-68D1-4523-A6A2-C185435790DB}" dt="2021-05-20T14:22:06.431" v="49" actId="20577"/>
          <ac:spMkLst>
            <pc:docMk/>
            <pc:sldMk cId="1514813759" sldId="259"/>
            <ac:spMk id="34" creationId="{8A98DE2A-1426-4A80-BFE1-3D0706A19AB4}"/>
          </ac:spMkLst>
        </pc:spChg>
        <pc:spChg chg="mod">
          <ac:chgData name="LEFEVRE Loick" userId="S::loick.lefevre@etu.unilasalle.fr::cb1ff223-6623-48a1-9b52-f9f6ec4fcf2d" providerId="AD" clId="Web-{FD368491-68D1-4523-A6A2-C185435790DB}" dt="2021-05-20T14:21:06.712" v="34" actId="20577"/>
          <ac:spMkLst>
            <pc:docMk/>
            <pc:sldMk cId="1514813759" sldId="259"/>
            <ac:spMk id="83" creationId="{00000000-0008-0000-0000-00000F000000}"/>
          </ac:spMkLst>
        </pc:spChg>
      </pc:sldChg>
    </pc:docChg>
  </pc:docChgLst>
  <pc:docChgLst>
    <pc:chgData name="LEFEVRE Loick" userId="S::loick.lefevre@etu.unilasalle.fr::cb1ff223-6623-48a1-9b52-f9f6ec4fcf2d" providerId="AD" clId="Web-{86A826DF-5936-4E8A-B644-9FC26BAE4AFC}"/>
    <pc:docChg chg="modSld">
      <pc:chgData name="LEFEVRE Loick" userId="S::loick.lefevre@etu.unilasalle.fr::cb1ff223-6623-48a1-9b52-f9f6ec4fcf2d" providerId="AD" clId="Web-{86A826DF-5936-4E8A-B644-9FC26BAE4AFC}" dt="2021-05-20T15:49:43.374" v="110" actId="14100"/>
      <pc:docMkLst>
        <pc:docMk/>
      </pc:docMkLst>
      <pc:sldChg chg="addSp delSp modSp">
        <pc:chgData name="LEFEVRE Loick" userId="S::loick.lefevre@etu.unilasalle.fr::cb1ff223-6623-48a1-9b52-f9f6ec4fcf2d" providerId="AD" clId="Web-{86A826DF-5936-4E8A-B644-9FC26BAE4AFC}" dt="2021-05-20T15:49:43.374" v="110" actId="14100"/>
        <pc:sldMkLst>
          <pc:docMk/>
          <pc:sldMk cId="1514813759" sldId="259"/>
        </pc:sldMkLst>
        <pc:spChg chg="mod">
          <ac:chgData name="LEFEVRE Loick" userId="S::loick.lefevre@etu.unilasalle.fr::cb1ff223-6623-48a1-9b52-f9f6ec4fcf2d" providerId="AD" clId="Web-{86A826DF-5936-4E8A-B644-9FC26BAE4AFC}" dt="2021-05-20T15:48:34.528" v="103" actId="20577"/>
          <ac:spMkLst>
            <pc:docMk/>
            <pc:sldMk cId="1514813759" sldId="259"/>
            <ac:spMk id="4" creationId="{FA046E2D-DC2B-4E0C-981C-A1F6DD080A7C}"/>
          </ac:spMkLst>
        </pc:spChg>
        <pc:spChg chg="add del">
          <ac:chgData name="LEFEVRE Loick" userId="S::loick.lefevre@etu.unilasalle.fr::cb1ff223-6623-48a1-9b52-f9f6ec4fcf2d" providerId="AD" clId="Web-{86A826DF-5936-4E8A-B644-9FC26BAE4AFC}" dt="2021-05-20T15:11:29.316" v="11"/>
          <ac:spMkLst>
            <pc:docMk/>
            <pc:sldMk cId="1514813759" sldId="259"/>
            <ac:spMk id="5" creationId="{D9770517-E957-4AA6-9486-0B93C114DC97}"/>
          </ac:spMkLst>
        </pc:spChg>
        <pc:spChg chg="add del">
          <ac:chgData name="LEFEVRE Loick" userId="S::loick.lefevre@etu.unilasalle.fr::cb1ff223-6623-48a1-9b52-f9f6ec4fcf2d" providerId="AD" clId="Web-{86A826DF-5936-4E8A-B644-9FC26BAE4AFC}" dt="2021-05-20T15:11:27.128" v="10"/>
          <ac:spMkLst>
            <pc:docMk/>
            <pc:sldMk cId="1514813759" sldId="259"/>
            <ac:spMk id="6" creationId="{2450CF32-130D-4485-9349-702A23859BC0}"/>
          </ac:spMkLst>
        </pc:spChg>
        <pc:spChg chg="add del">
          <ac:chgData name="LEFEVRE Loick" userId="S::loick.lefevre@etu.unilasalle.fr::cb1ff223-6623-48a1-9b52-f9f6ec4fcf2d" providerId="AD" clId="Web-{86A826DF-5936-4E8A-B644-9FC26BAE4AFC}" dt="2021-05-20T15:31:12.565" v="61"/>
          <ac:spMkLst>
            <pc:docMk/>
            <pc:sldMk cId="1514813759" sldId="259"/>
            <ac:spMk id="7" creationId="{DCCAC5BB-72B7-40FB-9D94-4E0DFB98BBAB}"/>
          </ac:spMkLst>
        </pc:spChg>
        <pc:spChg chg="add del">
          <ac:chgData name="LEFEVRE Loick" userId="S::loick.lefevre@etu.unilasalle.fr::cb1ff223-6623-48a1-9b52-f9f6ec4fcf2d" providerId="AD" clId="Web-{86A826DF-5936-4E8A-B644-9FC26BAE4AFC}" dt="2021-05-20T15:32:38.192" v="69"/>
          <ac:spMkLst>
            <pc:docMk/>
            <pc:sldMk cId="1514813759" sldId="259"/>
            <ac:spMk id="8" creationId="{D949449E-B6FE-44BF-A183-47434B7DC7C7}"/>
          </ac:spMkLst>
        </pc:spChg>
        <pc:spChg chg="add del">
          <ac:chgData name="LEFEVRE Loick" userId="S::loick.lefevre@etu.unilasalle.fr::cb1ff223-6623-48a1-9b52-f9f6ec4fcf2d" providerId="AD" clId="Web-{86A826DF-5936-4E8A-B644-9FC26BAE4AFC}" dt="2021-05-20T15:35:54.603" v="78"/>
          <ac:spMkLst>
            <pc:docMk/>
            <pc:sldMk cId="1514813759" sldId="259"/>
            <ac:spMk id="10" creationId="{F59051E0-CB68-44AA-BD9D-8011C2716437}"/>
          </ac:spMkLst>
        </pc:spChg>
        <pc:spChg chg="mod">
          <ac:chgData name="LEFEVRE Loick" userId="S::loick.lefevre@etu.unilasalle.fr::cb1ff223-6623-48a1-9b52-f9f6ec4fcf2d" providerId="AD" clId="Web-{86A826DF-5936-4E8A-B644-9FC26BAE4AFC}" dt="2021-05-20T15:49:43.374" v="110" actId="14100"/>
          <ac:spMkLst>
            <pc:docMk/>
            <pc:sldMk cId="1514813759" sldId="259"/>
            <ac:spMk id="18" creationId="{F5ED0278-5596-485C-840E-EAB1FD630C64}"/>
          </ac:spMkLst>
        </pc:spChg>
        <pc:spChg chg="mod">
          <ac:chgData name="LEFEVRE Loick" userId="S::loick.lefevre@etu.unilasalle.fr::cb1ff223-6623-48a1-9b52-f9f6ec4fcf2d" providerId="AD" clId="Web-{86A826DF-5936-4E8A-B644-9FC26BAE4AFC}" dt="2021-05-20T15:48:41.341" v="104" actId="14100"/>
          <ac:spMkLst>
            <pc:docMk/>
            <pc:sldMk cId="1514813759" sldId="259"/>
            <ac:spMk id="20" creationId="{4A862C3B-BA4A-470A-8017-71CB0C0A2D5B}"/>
          </ac:spMkLst>
        </pc:spChg>
        <pc:spChg chg="mod">
          <ac:chgData name="LEFEVRE Loick" userId="S::loick.lefevre@etu.unilasalle.fr::cb1ff223-6623-48a1-9b52-f9f6ec4fcf2d" providerId="AD" clId="Web-{86A826DF-5936-4E8A-B644-9FC26BAE4AFC}" dt="2021-05-20T15:33:04.802" v="70" actId="14100"/>
          <ac:spMkLst>
            <pc:docMk/>
            <pc:sldMk cId="1514813759" sldId="259"/>
            <ac:spMk id="21" creationId="{DBC3DAC6-0267-4358-AEB0-EC48E60CFC29}"/>
          </ac:spMkLst>
        </pc:spChg>
        <pc:spChg chg="mod">
          <ac:chgData name="LEFEVRE Loick" userId="S::loick.lefevre@etu.unilasalle.fr::cb1ff223-6623-48a1-9b52-f9f6ec4fcf2d" providerId="AD" clId="Web-{86A826DF-5936-4E8A-B644-9FC26BAE4AFC}" dt="2021-05-20T15:49:39.374" v="109" actId="1076"/>
          <ac:spMkLst>
            <pc:docMk/>
            <pc:sldMk cId="1514813759" sldId="259"/>
            <ac:spMk id="22" creationId="{505E27AD-96C3-40AE-9C97-C741FB23D093}"/>
          </ac:spMkLst>
        </pc:spChg>
        <pc:spChg chg="mod">
          <ac:chgData name="LEFEVRE Loick" userId="S::loick.lefevre@etu.unilasalle.fr::cb1ff223-6623-48a1-9b52-f9f6ec4fcf2d" providerId="AD" clId="Web-{86A826DF-5936-4E8A-B644-9FC26BAE4AFC}" dt="2021-05-20T15:42:29.785" v="85" actId="20577"/>
          <ac:spMkLst>
            <pc:docMk/>
            <pc:sldMk cId="1514813759" sldId="259"/>
            <ac:spMk id="33" creationId="{00000000-0008-0000-0000-00000E000000}"/>
          </ac:spMkLst>
        </pc:spChg>
        <pc:spChg chg="mod">
          <ac:chgData name="LEFEVRE Loick" userId="S::loick.lefevre@etu.unilasalle.fr::cb1ff223-6623-48a1-9b52-f9f6ec4fcf2d" providerId="AD" clId="Web-{86A826DF-5936-4E8A-B644-9FC26BAE4AFC}" dt="2021-05-20T15:28:30.998" v="31" actId="1076"/>
          <ac:spMkLst>
            <pc:docMk/>
            <pc:sldMk cId="1514813759" sldId="259"/>
            <ac:spMk id="34" creationId="{8A98DE2A-1426-4A80-BFE1-3D0706A19AB4}"/>
          </ac:spMkLst>
        </pc:spChg>
        <pc:spChg chg="mod">
          <ac:chgData name="LEFEVRE Loick" userId="S::loick.lefevre@etu.unilasalle.fr::cb1ff223-6623-48a1-9b52-f9f6ec4fcf2d" providerId="AD" clId="Web-{86A826DF-5936-4E8A-B644-9FC26BAE4AFC}" dt="2021-05-20T15:36:22.166" v="80" actId="20577"/>
          <ac:spMkLst>
            <pc:docMk/>
            <pc:sldMk cId="1514813759" sldId="259"/>
            <ac:spMk id="83" creationId="{00000000-0008-0000-0000-00000F000000}"/>
          </ac:spMkLst>
        </pc:spChg>
        <pc:spChg chg="mod">
          <ac:chgData name="LEFEVRE Loick" userId="S::loick.lefevre@etu.unilasalle.fr::cb1ff223-6623-48a1-9b52-f9f6ec4fcf2d" providerId="AD" clId="Web-{86A826DF-5936-4E8A-B644-9FC26BAE4AFC}" dt="2021-05-20T15:35:10.836" v="76" actId="14100"/>
          <ac:spMkLst>
            <pc:docMk/>
            <pc:sldMk cId="1514813759" sldId="259"/>
            <ac:spMk id="116" creationId="{00000000-0008-0000-0000-000013000000}"/>
          </ac:spMkLst>
        </pc:spChg>
        <pc:cxnChg chg="add del">
          <ac:chgData name="LEFEVRE Loick" userId="S::loick.lefevre@etu.unilasalle.fr::cb1ff223-6623-48a1-9b52-f9f6ec4fcf2d" providerId="AD" clId="Web-{86A826DF-5936-4E8A-B644-9FC26BAE4AFC}" dt="2021-05-20T15:06:06.636" v="6"/>
          <ac:cxnSpMkLst>
            <pc:docMk/>
            <pc:sldMk cId="1514813759" sldId="259"/>
            <ac:cxnSpMk id="5" creationId="{C2FB66DB-4065-477E-99E7-6E583520F43C}"/>
          </ac:cxnSpMkLst>
        </pc:cxnChg>
        <pc:cxnChg chg="del">
          <ac:chgData name="LEFEVRE Loick" userId="S::loick.lefevre@etu.unilasalle.fr::cb1ff223-6623-48a1-9b52-f9f6ec4fcf2d" providerId="AD" clId="Web-{86A826DF-5936-4E8A-B644-9FC26BAE4AFC}" dt="2021-05-20T15:06:04.651" v="5"/>
          <ac:cxnSpMkLst>
            <pc:docMk/>
            <pc:sldMk cId="1514813759" sldId="259"/>
            <ac:cxnSpMk id="6" creationId="{7891F3E3-B1A6-47A7-B728-F0E3D7883118}"/>
          </ac:cxnSpMkLst>
        </pc:cxnChg>
        <pc:cxnChg chg="del">
          <ac:chgData name="LEFEVRE Loick" userId="S::loick.lefevre@etu.unilasalle.fr::cb1ff223-6623-48a1-9b52-f9f6ec4fcf2d" providerId="AD" clId="Web-{86A826DF-5936-4E8A-B644-9FC26BAE4AFC}" dt="2021-05-20T15:06:02.386" v="4"/>
          <ac:cxnSpMkLst>
            <pc:docMk/>
            <pc:sldMk cId="1514813759" sldId="259"/>
            <ac:cxnSpMk id="8" creationId="{6B5AB21D-037E-48D6-A538-887DC342ACE0}"/>
          </ac:cxnSpMkLst>
        </pc:cxnChg>
        <pc:cxnChg chg="mod">
          <ac:chgData name="LEFEVRE Loick" userId="S::loick.lefevre@etu.unilasalle.fr::cb1ff223-6623-48a1-9b52-f9f6ec4fcf2d" providerId="AD" clId="Web-{86A826DF-5936-4E8A-B644-9FC26BAE4AFC}" dt="2021-05-20T15:29:23.812" v="46" actId="1076"/>
          <ac:cxnSpMkLst>
            <pc:docMk/>
            <pc:sldMk cId="1514813759" sldId="259"/>
            <ac:cxnSpMk id="9" creationId="{3CB8335C-72C3-49FD-9A53-7592E4E3A714}"/>
          </ac:cxnSpMkLst>
        </pc:cxnChg>
        <pc:cxnChg chg="mod">
          <ac:chgData name="LEFEVRE Loick" userId="S::loick.lefevre@etu.unilasalle.fr::cb1ff223-6623-48a1-9b52-f9f6ec4fcf2d" providerId="AD" clId="Web-{86A826DF-5936-4E8A-B644-9FC26BAE4AFC}" dt="2021-05-20T15:32:16.410" v="64" actId="1076"/>
          <ac:cxnSpMkLst>
            <pc:docMk/>
            <pc:sldMk cId="1514813759" sldId="259"/>
            <ac:cxnSpMk id="27" creationId="{5243563B-3DC9-4FCC-9FC0-5A6B3B0C8AC8}"/>
          </ac:cxnSpMkLst>
        </pc:cxnChg>
        <pc:cxnChg chg="mod">
          <ac:chgData name="LEFEVRE Loick" userId="S::loick.lefevre@etu.unilasalle.fr::cb1ff223-6623-48a1-9b52-f9f6ec4fcf2d" providerId="AD" clId="Web-{86A826DF-5936-4E8A-B644-9FC26BAE4AFC}" dt="2021-05-20T15:45:51.087" v="94" actId="14100"/>
          <ac:cxnSpMkLst>
            <pc:docMk/>
            <pc:sldMk cId="1514813759" sldId="259"/>
            <ac:cxnSpMk id="28" creationId="{E2EDE769-8189-4DB9-BF19-A6BBA1EC110C}"/>
          </ac:cxnSpMkLst>
        </pc:cxnChg>
        <pc:cxnChg chg="mod">
          <ac:chgData name="LEFEVRE Loick" userId="S::loick.lefevre@etu.unilasalle.fr::cb1ff223-6623-48a1-9b52-f9f6ec4fcf2d" providerId="AD" clId="Web-{86A826DF-5936-4E8A-B644-9FC26BAE4AFC}" dt="2021-05-20T15:30:01.438" v="53" actId="1076"/>
          <ac:cxnSpMkLst>
            <pc:docMk/>
            <pc:sldMk cId="1514813759" sldId="259"/>
            <ac:cxnSpMk id="31" creationId="{1B8C9537-1801-4DD7-B82E-AB2F06E2DF3D}"/>
          </ac:cxnSpMkLst>
        </pc:cxnChg>
        <pc:cxnChg chg="add mod">
          <ac:chgData name="LEFEVRE Loick" userId="S::loick.lefevre@etu.unilasalle.fr::cb1ff223-6623-48a1-9b52-f9f6ec4fcf2d" providerId="AD" clId="Web-{86A826DF-5936-4E8A-B644-9FC26BAE4AFC}" dt="2021-05-20T15:32:34.145" v="67" actId="14100"/>
          <ac:cxnSpMkLst>
            <pc:docMk/>
            <pc:sldMk cId="1514813759" sldId="259"/>
            <ac:cxnSpMk id="32" creationId="{B23A027E-01D5-4604-A69B-2F369B4022CA}"/>
          </ac:cxnSpMkLst>
        </pc:cxnChg>
        <pc:cxnChg chg="add mod">
          <ac:chgData name="LEFEVRE Loick" userId="S::loick.lefevre@etu.unilasalle.fr::cb1ff223-6623-48a1-9b52-f9f6ec4fcf2d" providerId="AD" clId="Web-{86A826DF-5936-4E8A-B644-9FC26BAE4AFC}" dt="2021-05-20T15:44:01.178" v="88" actId="14100"/>
          <ac:cxnSpMkLst>
            <pc:docMk/>
            <pc:sldMk cId="1514813759" sldId="259"/>
            <ac:cxnSpMk id="35" creationId="{2B65FE8A-2DED-4AE5-9F1B-F428A2860C5C}"/>
          </ac:cxnSpMkLst>
        </pc:cxnChg>
        <pc:cxnChg chg="add mod">
          <ac:chgData name="LEFEVRE Loick" userId="S::loick.lefevre@etu.unilasalle.fr::cb1ff223-6623-48a1-9b52-f9f6ec4fcf2d" providerId="AD" clId="Web-{86A826DF-5936-4E8A-B644-9FC26BAE4AFC}" dt="2021-05-20T15:45:30.274" v="93" actId="14100"/>
          <ac:cxnSpMkLst>
            <pc:docMk/>
            <pc:sldMk cId="1514813759" sldId="259"/>
            <ac:cxnSpMk id="36" creationId="{32CE25C9-29EF-4430-AD18-DCB8B7BDD44E}"/>
          </ac:cxnSpMkLst>
        </pc:cxnChg>
        <pc:cxnChg chg="add mod">
          <ac:chgData name="LEFEVRE Loick" userId="S::loick.lefevre@etu.unilasalle.fr::cb1ff223-6623-48a1-9b52-f9f6ec4fcf2d" providerId="AD" clId="Web-{86A826DF-5936-4E8A-B644-9FC26BAE4AFC}" dt="2021-05-20T15:46:47.463" v="97" actId="14100"/>
          <ac:cxnSpMkLst>
            <pc:docMk/>
            <pc:sldMk cId="1514813759" sldId="259"/>
            <ac:cxnSpMk id="37" creationId="{18049D79-111E-4096-AFC1-51226A7FAFCA}"/>
          </ac:cxnSpMkLst>
        </pc:cxnChg>
      </pc:sldChg>
    </pc:docChg>
  </pc:docChgLst>
  <pc:docChgLst>
    <pc:chgData name="MODESTO Theo" userId="S::theo.modesto@etu.unilasalle.fr::61f88d21-4c05-40f8-8095-349adaea9cbf" providerId="AD" clId="Web-{42F561E9-1881-7D0A-A5D4-075EB5014EE9}"/>
    <pc:docChg chg="modSld">
      <pc:chgData name="MODESTO Theo" userId="S::theo.modesto@etu.unilasalle.fr::61f88d21-4c05-40f8-8095-349adaea9cbf" providerId="AD" clId="Web-{42F561E9-1881-7D0A-A5D4-075EB5014EE9}" dt="2021-05-31T12:19:21.916" v="30" actId="14100"/>
      <pc:docMkLst>
        <pc:docMk/>
      </pc:docMkLst>
      <pc:sldChg chg="addSp delSp modSp">
        <pc:chgData name="MODESTO Theo" userId="S::theo.modesto@etu.unilasalle.fr::61f88d21-4c05-40f8-8095-349adaea9cbf" providerId="AD" clId="Web-{42F561E9-1881-7D0A-A5D4-075EB5014EE9}" dt="2021-05-31T12:19:21.916" v="30" actId="14100"/>
        <pc:sldMkLst>
          <pc:docMk/>
          <pc:sldMk cId="3692162142" sldId="264"/>
        </pc:sldMkLst>
        <pc:spChg chg="add del">
          <ac:chgData name="MODESTO Theo" userId="S::theo.modesto@etu.unilasalle.fr::61f88d21-4c05-40f8-8095-349adaea9cbf" providerId="AD" clId="Web-{42F561E9-1881-7D0A-A5D4-075EB5014EE9}" dt="2021-05-31T12:17:39.554" v="7"/>
          <ac:spMkLst>
            <pc:docMk/>
            <pc:sldMk cId="3692162142" sldId="264"/>
            <ac:spMk id="3" creationId="{88F70F6C-5388-4B29-BFE0-EC691BF92AE6}"/>
          </ac:spMkLst>
        </pc:spChg>
        <pc:spChg chg="add mod">
          <ac:chgData name="MODESTO Theo" userId="S::theo.modesto@etu.unilasalle.fr::61f88d21-4c05-40f8-8095-349adaea9cbf" providerId="AD" clId="Web-{42F561E9-1881-7D0A-A5D4-075EB5014EE9}" dt="2021-05-31T12:19:21.916" v="30" actId="14100"/>
          <ac:spMkLst>
            <pc:docMk/>
            <pc:sldMk cId="3692162142" sldId="264"/>
            <ac:spMk id="4" creationId="{4FED28F9-2D13-4E1F-9F2E-5926E4CBE16A}"/>
          </ac:spMkLst>
        </pc:spChg>
        <pc:spChg chg="mod">
          <ac:chgData name="MODESTO Theo" userId="S::theo.modesto@etu.unilasalle.fr::61f88d21-4c05-40f8-8095-349adaea9cbf" providerId="AD" clId="Web-{42F561E9-1881-7D0A-A5D4-075EB5014EE9}" dt="2021-05-31T12:16:23.584" v="5" actId="20577"/>
          <ac:spMkLst>
            <pc:docMk/>
            <pc:sldMk cId="3692162142" sldId="264"/>
            <ac:spMk id="34" creationId="{8A98DE2A-1426-4A80-BFE1-3D0706A19AB4}"/>
          </ac:spMkLst>
        </pc:spChg>
      </pc:sldChg>
    </pc:docChg>
  </pc:docChgLst>
  <pc:docChgLst>
    <pc:chgData name="MODESTO Theo" userId="61f88d21-4c05-40f8-8095-349adaea9cbf" providerId="ADAL" clId="{F72046DD-677D-41C3-8E34-E67BE1063AAA}"/>
    <pc:docChg chg="undo custSel modSld">
      <pc:chgData name="MODESTO Theo" userId="61f88d21-4c05-40f8-8095-349adaea9cbf" providerId="ADAL" clId="{F72046DD-677D-41C3-8E34-E67BE1063AAA}" dt="2021-05-31T13:11:51.905" v="13" actId="20577"/>
      <pc:docMkLst>
        <pc:docMk/>
      </pc:docMkLst>
      <pc:sldChg chg="modSp mod">
        <pc:chgData name="MODESTO Theo" userId="61f88d21-4c05-40f8-8095-349adaea9cbf" providerId="ADAL" clId="{F72046DD-677D-41C3-8E34-E67BE1063AAA}" dt="2021-05-31T13:11:51.905" v="13" actId="20577"/>
        <pc:sldMkLst>
          <pc:docMk/>
          <pc:sldMk cId="1514813759" sldId="259"/>
        </pc:sldMkLst>
        <pc:spChg chg="mod">
          <ac:chgData name="MODESTO Theo" userId="61f88d21-4c05-40f8-8095-349adaea9cbf" providerId="ADAL" clId="{F72046DD-677D-41C3-8E34-E67BE1063AAA}" dt="2021-05-31T13:11:51.905" v="13" actId="20577"/>
          <ac:spMkLst>
            <pc:docMk/>
            <pc:sldMk cId="1514813759" sldId="259"/>
            <ac:spMk id="25" creationId="{F575A37F-EF0C-4226-891A-718FDFEAEC06}"/>
          </ac:spMkLst>
        </pc:spChg>
      </pc:sldChg>
      <pc:sldChg chg="modSp mod">
        <pc:chgData name="MODESTO Theo" userId="61f88d21-4c05-40f8-8095-349adaea9cbf" providerId="ADAL" clId="{F72046DD-677D-41C3-8E34-E67BE1063AAA}" dt="2021-05-31T12:31:15.867" v="2" actId="20577"/>
        <pc:sldMkLst>
          <pc:docMk/>
          <pc:sldMk cId="3692162142" sldId="264"/>
        </pc:sldMkLst>
        <pc:spChg chg="mod">
          <ac:chgData name="MODESTO Theo" userId="61f88d21-4c05-40f8-8095-349adaea9cbf" providerId="ADAL" clId="{F72046DD-677D-41C3-8E34-E67BE1063AAA}" dt="2021-05-31T12:31:15.867" v="2" actId="20577"/>
          <ac:spMkLst>
            <pc:docMk/>
            <pc:sldMk cId="3692162142" sldId="264"/>
            <ac:spMk id="4" creationId="{4FED28F9-2D13-4E1F-9F2E-5926E4CBE16A}"/>
          </ac:spMkLst>
        </pc:spChg>
      </pc:sldChg>
    </pc:docChg>
  </pc:docChgLst>
  <pc:docChgLst>
    <pc:chgData name="LEFEVRE Loick" userId="S::loick.lefevre@etu.unilasalle.fr::cb1ff223-6623-48a1-9b52-f9f6ec4fcf2d" providerId="AD" clId="Web-{4488F4AD-2BFF-3BA9-ADA6-6EA96BACBEDA}"/>
    <pc:docChg chg="modSld">
      <pc:chgData name="LEFEVRE Loick" userId="S::loick.lefevre@etu.unilasalle.fr::cb1ff223-6623-48a1-9b52-f9f6ec4fcf2d" providerId="AD" clId="Web-{4488F4AD-2BFF-3BA9-ADA6-6EA96BACBEDA}" dt="2021-06-01T12:16:17.770" v="0" actId="20577"/>
      <pc:docMkLst>
        <pc:docMk/>
      </pc:docMkLst>
      <pc:sldChg chg="modSp">
        <pc:chgData name="LEFEVRE Loick" userId="S::loick.lefevre@etu.unilasalle.fr::cb1ff223-6623-48a1-9b52-f9f6ec4fcf2d" providerId="AD" clId="Web-{4488F4AD-2BFF-3BA9-ADA6-6EA96BACBEDA}" dt="2021-06-01T12:16:17.770" v="0" actId="20577"/>
        <pc:sldMkLst>
          <pc:docMk/>
          <pc:sldMk cId="1514813759" sldId="259"/>
        </pc:sldMkLst>
        <pc:spChg chg="mod">
          <ac:chgData name="LEFEVRE Loick" userId="S::loick.lefevre@etu.unilasalle.fr::cb1ff223-6623-48a1-9b52-f9f6ec4fcf2d" providerId="AD" clId="Web-{4488F4AD-2BFF-3BA9-ADA6-6EA96BACBEDA}" dt="2021-06-01T12:16:17.770" v="0" actId="20577"/>
          <ac:spMkLst>
            <pc:docMk/>
            <pc:sldMk cId="1514813759" sldId="259"/>
            <ac:spMk id="25" creationId="{F575A37F-EF0C-4226-891A-718FDFEAEC06}"/>
          </ac:spMkLst>
        </pc:spChg>
      </pc:sldChg>
    </pc:docChg>
  </pc:docChgLst>
  <pc:docChgLst>
    <pc:chgData name="COPIN Antoine" userId="S::antoine.copin@etu.unilasalle.fr::48592a99-4433-432d-b284-b808e787dd5d" providerId="AD" clId="Web-{38131876-49B9-4736-92CF-D4696CA5E851}"/>
    <pc:docChg chg="addSld delSld modSld">
      <pc:chgData name="COPIN Antoine" userId="S::antoine.copin@etu.unilasalle.fr::48592a99-4433-432d-b284-b808e787dd5d" providerId="AD" clId="Web-{38131876-49B9-4736-92CF-D4696CA5E851}" dt="2021-05-20T15:15:25.775" v="443" actId="20577"/>
      <pc:docMkLst>
        <pc:docMk/>
      </pc:docMkLst>
      <pc:sldChg chg="addSp modSp">
        <pc:chgData name="COPIN Antoine" userId="S::antoine.copin@etu.unilasalle.fr::48592a99-4433-432d-b284-b808e787dd5d" providerId="AD" clId="Web-{38131876-49B9-4736-92CF-D4696CA5E851}" dt="2021-05-20T15:15:25.775" v="443" actId="20577"/>
        <pc:sldMkLst>
          <pc:docMk/>
          <pc:sldMk cId="1514813759" sldId="259"/>
        </pc:sldMkLst>
        <pc:spChg chg="add mod">
          <ac:chgData name="COPIN Antoine" userId="S::antoine.copin@etu.unilasalle.fr::48592a99-4433-432d-b284-b808e787dd5d" providerId="AD" clId="Web-{38131876-49B9-4736-92CF-D4696CA5E851}" dt="2021-05-20T14:45:20.472" v="132" actId="20577"/>
          <ac:spMkLst>
            <pc:docMk/>
            <pc:sldMk cId="1514813759" sldId="259"/>
            <ac:spMk id="3" creationId="{B9CFB196-07D5-4392-9834-79828300ADDD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5:09:39.815" v="389" actId="20577"/>
          <ac:spMkLst>
            <pc:docMk/>
            <pc:sldMk cId="1514813759" sldId="259"/>
            <ac:spMk id="4" creationId="{FA046E2D-DC2B-4E0C-981C-A1F6DD080A7C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5:10:47.160" v="404" actId="14100"/>
          <ac:spMkLst>
            <pc:docMk/>
            <pc:sldMk cId="1514813759" sldId="259"/>
            <ac:spMk id="17" creationId="{0F857A98-78D8-489F-8465-F26FAC2E3108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5:08:24.329" v="373" actId="20577"/>
          <ac:spMkLst>
            <pc:docMk/>
            <pc:sldMk cId="1514813759" sldId="259"/>
            <ac:spMk id="18" creationId="{F5ED0278-5596-485C-840E-EAB1FD630C64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5:07:58.781" v="366" actId="14100"/>
          <ac:spMkLst>
            <pc:docMk/>
            <pc:sldMk cId="1514813759" sldId="259"/>
            <ac:spMk id="19" creationId="{77BAF939-695A-474F-809A-C44FC7E4828F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5:06:31.514" v="359" actId="1076"/>
          <ac:spMkLst>
            <pc:docMk/>
            <pc:sldMk cId="1514813759" sldId="259"/>
            <ac:spMk id="20" creationId="{4A862C3B-BA4A-470A-8017-71CB0C0A2D5B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4:58:29.160" v="273" actId="1076"/>
          <ac:spMkLst>
            <pc:docMk/>
            <pc:sldMk cId="1514813759" sldId="259"/>
            <ac:spMk id="21" creationId="{DBC3DAC6-0267-4358-AEB0-EC48E60CFC29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4:57:55.394" v="264" actId="20577"/>
          <ac:spMkLst>
            <pc:docMk/>
            <pc:sldMk cId="1514813759" sldId="259"/>
            <ac:spMk id="22" creationId="{505E27AD-96C3-40AE-9C97-C741FB23D093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5:13:28.429" v="420" actId="20577"/>
          <ac:spMkLst>
            <pc:docMk/>
            <pc:sldMk cId="1514813759" sldId="259"/>
            <ac:spMk id="33" creationId="{00000000-0008-0000-0000-00000E000000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4:45:29.582" v="134"/>
          <ac:spMkLst>
            <pc:docMk/>
            <pc:sldMk cId="1514813759" sldId="259"/>
            <ac:spMk id="34" creationId="{8A98DE2A-1426-4A80-BFE1-3D0706A19AB4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5:15:25.775" v="443" actId="20577"/>
          <ac:spMkLst>
            <pc:docMk/>
            <pc:sldMk cId="1514813759" sldId="259"/>
            <ac:spMk id="83" creationId="{00000000-0008-0000-0000-00000F000000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4:45:02.769" v="123" actId="20577"/>
          <ac:spMkLst>
            <pc:docMk/>
            <pc:sldMk cId="1514813759" sldId="259"/>
            <ac:spMk id="108" creationId="{00000000-0008-0000-0000-000005000000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4:41:37.452" v="94" actId="20577"/>
          <ac:spMkLst>
            <pc:docMk/>
            <pc:sldMk cId="1514813759" sldId="259"/>
            <ac:spMk id="116" creationId="{00000000-0008-0000-0000-000013000000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4:40:09.138" v="31" actId="20577"/>
          <ac:spMkLst>
            <pc:docMk/>
            <pc:sldMk cId="1514813759" sldId="259"/>
            <ac:spMk id="117" creationId="{00000000-0008-0000-0000-000012000000}"/>
          </ac:spMkLst>
        </pc:spChg>
        <pc:spChg chg="mod">
          <ac:chgData name="COPIN Antoine" userId="S::antoine.copin@etu.unilasalle.fr::48592a99-4433-432d-b284-b808e787dd5d" providerId="AD" clId="Web-{38131876-49B9-4736-92CF-D4696CA5E851}" dt="2021-05-20T14:42:42.907" v="120" actId="20577"/>
          <ac:spMkLst>
            <pc:docMk/>
            <pc:sldMk cId="1514813759" sldId="259"/>
            <ac:spMk id="118" creationId="{00000000-0008-0000-0000-00000D000000}"/>
          </ac:spMkLst>
        </pc:spChg>
        <pc:cxnChg chg="mod">
          <ac:chgData name="COPIN Antoine" userId="S::antoine.copin@etu.unilasalle.fr::48592a99-4433-432d-b284-b808e787dd5d" providerId="AD" clId="Web-{38131876-49B9-4736-92CF-D4696CA5E851}" dt="2021-05-20T15:05:25.044" v="354" actId="14100"/>
          <ac:cxnSpMkLst>
            <pc:docMk/>
            <pc:sldMk cId="1514813759" sldId="259"/>
            <ac:cxnSpMk id="7" creationId="{C4827509-8F71-49BD-BC10-2C57A05DC183}"/>
          </ac:cxnSpMkLst>
        </pc:cxnChg>
        <pc:cxnChg chg="mod">
          <ac:chgData name="COPIN Antoine" userId="S::antoine.copin@etu.unilasalle.fr::48592a99-4433-432d-b284-b808e787dd5d" providerId="AD" clId="Web-{38131876-49B9-4736-92CF-D4696CA5E851}" dt="2021-05-20T15:05:34.185" v="356" actId="14100"/>
          <ac:cxnSpMkLst>
            <pc:docMk/>
            <pc:sldMk cId="1514813759" sldId="259"/>
            <ac:cxnSpMk id="26" creationId="{0DAD1676-49FA-4CEA-9358-D9C84D3F0700}"/>
          </ac:cxnSpMkLst>
        </pc:cxnChg>
        <pc:cxnChg chg="mod">
          <ac:chgData name="COPIN Antoine" userId="S::antoine.copin@etu.unilasalle.fr::48592a99-4433-432d-b284-b808e787dd5d" providerId="AD" clId="Web-{38131876-49B9-4736-92CF-D4696CA5E851}" dt="2021-05-20T15:05:42.185" v="358" actId="14100"/>
          <ac:cxnSpMkLst>
            <pc:docMk/>
            <pc:sldMk cId="1514813759" sldId="259"/>
            <ac:cxnSpMk id="30" creationId="{8850AB4D-3127-4828-8473-0F64BCBA4226}"/>
          </ac:cxnSpMkLst>
        </pc:cxnChg>
      </pc:sldChg>
      <pc:sldChg chg="modSp add replId">
        <pc:chgData name="COPIN Antoine" userId="S::antoine.copin@etu.unilasalle.fr::48592a99-4433-432d-b284-b808e787dd5d" providerId="AD" clId="Web-{38131876-49B9-4736-92CF-D4696CA5E851}" dt="2021-05-20T14:45:55.411" v="139" actId="1076"/>
        <pc:sldMkLst>
          <pc:docMk/>
          <pc:sldMk cId="3419075678" sldId="265"/>
        </pc:sldMkLst>
        <pc:spChg chg="mod">
          <ac:chgData name="COPIN Antoine" userId="S::antoine.copin@etu.unilasalle.fr::48592a99-4433-432d-b284-b808e787dd5d" providerId="AD" clId="Web-{38131876-49B9-4736-92CF-D4696CA5E851}" dt="2021-05-20T14:45:55.411" v="139" actId="1076"/>
          <ac:spMkLst>
            <pc:docMk/>
            <pc:sldMk cId="3419075678" sldId="265"/>
            <ac:spMk id="4" creationId="{FA046E2D-DC2B-4E0C-981C-A1F6DD080A7C}"/>
          </ac:spMkLst>
        </pc:spChg>
      </pc:sldChg>
      <pc:sldChg chg="add del replId">
        <pc:chgData name="COPIN Antoine" userId="S::antoine.copin@etu.unilasalle.fr::48592a99-4433-432d-b284-b808e787dd5d" providerId="AD" clId="Web-{38131876-49B9-4736-92CF-D4696CA5E851}" dt="2021-05-20T14:46:32.474" v="141"/>
        <pc:sldMkLst>
          <pc:docMk/>
          <pc:sldMk cId="3110658523" sldId="266"/>
        </pc:sldMkLst>
      </pc:sldChg>
    </pc:docChg>
  </pc:docChgLst>
  <pc:docChgLst>
    <pc:chgData name="MODESTO Theo" userId="S::theo.modesto@etu.unilasalle.fr::61f88d21-4c05-40f8-8095-349adaea9cbf" providerId="AD" clId="Web-{FF048FEC-5BC4-33C9-6A1E-A3D4054A2277}"/>
    <pc:docChg chg="modSld">
      <pc:chgData name="MODESTO Theo" userId="S::theo.modesto@etu.unilasalle.fr::61f88d21-4c05-40f8-8095-349adaea9cbf" providerId="AD" clId="Web-{FF048FEC-5BC4-33C9-6A1E-A3D4054A2277}" dt="2021-05-31T12:31:15.311" v="5" actId="20577"/>
      <pc:docMkLst>
        <pc:docMk/>
      </pc:docMkLst>
      <pc:sldChg chg="modSp">
        <pc:chgData name="MODESTO Theo" userId="S::theo.modesto@etu.unilasalle.fr::61f88d21-4c05-40f8-8095-349adaea9cbf" providerId="AD" clId="Web-{FF048FEC-5BC4-33C9-6A1E-A3D4054A2277}" dt="2021-05-31T12:31:15.311" v="5" actId="20577"/>
        <pc:sldMkLst>
          <pc:docMk/>
          <pc:sldMk cId="3692162142" sldId="264"/>
        </pc:sldMkLst>
        <pc:spChg chg="mod">
          <ac:chgData name="MODESTO Theo" userId="S::theo.modesto@etu.unilasalle.fr::61f88d21-4c05-40f8-8095-349adaea9cbf" providerId="AD" clId="Web-{FF048FEC-5BC4-33C9-6A1E-A3D4054A2277}" dt="2021-05-31T12:31:15.311" v="5" actId="20577"/>
          <ac:spMkLst>
            <pc:docMk/>
            <pc:sldMk cId="3692162142" sldId="264"/>
            <ac:spMk id="4" creationId="{4FED28F9-2D13-4E1F-9F2E-5926E4CBE16A}"/>
          </ac:spMkLst>
        </pc:spChg>
      </pc:sldChg>
    </pc:docChg>
  </pc:docChgLst>
  <pc:docChgLst>
    <pc:chgData name="LEFEVRE Loick" userId="S::loick.lefevre@etu.unilasalle.fr::cb1ff223-6623-48a1-9b52-f9f6ec4fcf2d" providerId="AD" clId="Web-{189D1898-58A1-FF86-867D-6780AD35FB8A}"/>
    <pc:docChg chg="modSld">
      <pc:chgData name="LEFEVRE Loick" userId="S::loick.lefevre@etu.unilasalle.fr::cb1ff223-6623-48a1-9b52-f9f6ec4fcf2d" providerId="AD" clId="Web-{189D1898-58A1-FF86-867D-6780AD35FB8A}" dt="2021-05-20T14:55:46.160" v="231" actId="20577"/>
      <pc:docMkLst>
        <pc:docMk/>
      </pc:docMkLst>
      <pc:sldChg chg="addSp delSp modSp">
        <pc:chgData name="LEFEVRE Loick" userId="S::loick.lefevre@etu.unilasalle.fr::cb1ff223-6623-48a1-9b52-f9f6ec4fcf2d" providerId="AD" clId="Web-{189D1898-58A1-FF86-867D-6780AD35FB8A}" dt="2021-05-20T14:55:46.160" v="231" actId="20577"/>
        <pc:sldMkLst>
          <pc:docMk/>
          <pc:sldMk cId="1514813759" sldId="259"/>
        </pc:sldMkLst>
        <pc:spChg chg="mod">
          <ac:chgData name="LEFEVRE Loick" userId="S::loick.lefevre@etu.unilasalle.fr::cb1ff223-6623-48a1-9b52-f9f6ec4fcf2d" providerId="AD" clId="Web-{189D1898-58A1-FF86-867D-6780AD35FB8A}" dt="2021-05-20T14:47:41.149" v="215" actId="1076"/>
          <ac:spMkLst>
            <pc:docMk/>
            <pc:sldMk cId="1514813759" sldId="259"/>
            <ac:spMk id="18" creationId="{F5ED0278-5596-485C-840E-EAB1FD630C64}"/>
          </ac:spMkLst>
        </pc:spChg>
        <pc:spChg chg="add mod">
          <ac:chgData name="LEFEVRE Loick" userId="S::loick.lefevre@etu.unilasalle.fr::cb1ff223-6623-48a1-9b52-f9f6ec4fcf2d" providerId="AD" clId="Web-{189D1898-58A1-FF86-867D-6780AD35FB8A}" dt="2021-05-20T14:46:53.710" v="204" actId="1076"/>
          <ac:spMkLst>
            <pc:docMk/>
            <pc:sldMk cId="1514813759" sldId="259"/>
            <ac:spMk id="19" creationId="{77BAF939-695A-474F-809A-C44FC7E4828F}"/>
          </ac:spMkLst>
        </pc:spChg>
        <pc:spChg chg="add mod">
          <ac:chgData name="LEFEVRE Loick" userId="S::loick.lefevre@etu.unilasalle.fr::cb1ff223-6623-48a1-9b52-f9f6ec4fcf2d" providerId="AD" clId="Web-{189D1898-58A1-FF86-867D-6780AD35FB8A}" dt="2021-05-20T14:47:01.789" v="206" actId="1076"/>
          <ac:spMkLst>
            <pc:docMk/>
            <pc:sldMk cId="1514813759" sldId="259"/>
            <ac:spMk id="20" creationId="{4A862C3B-BA4A-470A-8017-71CB0C0A2D5B}"/>
          </ac:spMkLst>
        </pc:spChg>
        <pc:spChg chg="add mod">
          <ac:chgData name="LEFEVRE Loick" userId="S::loick.lefevre@etu.unilasalle.fr::cb1ff223-6623-48a1-9b52-f9f6ec4fcf2d" providerId="AD" clId="Web-{189D1898-58A1-FF86-867D-6780AD35FB8A}" dt="2021-05-20T14:47:23.242" v="208" actId="1076"/>
          <ac:spMkLst>
            <pc:docMk/>
            <pc:sldMk cId="1514813759" sldId="259"/>
            <ac:spMk id="21" creationId="{DBC3DAC6-0267-4358-AEB0-EC48E60CFC29}"/>
          </ac:spMkLst>
        </pc:spChg>
        <pc:spChg chg="add mod">
          <ac:chgData name="LEFEVRE Loick" userId="S::loick.lefevre@etu.unilasalle.fr::cb1ff223-6623-48a1-9b52-f9f6ec4fcf2d" providerId="AD" clId="Web-{189D1898-58A1-FF86-867D-6780AD35FB8A}" dt="2021-05-20T14:47:39.430" v="214" actId="1076"/>
          <ac:spMkLst>
            <pc:docMk/>
            <pc:sldMk cId="1514813759" sldId="259"/>
            <ac:spMk id="22" creationId="{505E27AD-96C3-40AE-9C97-C741FB23D093}"/>
          </ac:spMkLst>
        </pc:spChg>
        <pc:spChg chg="add del mod">
          <ac:chgData name="LEFEVRE Loick" userId="S::loick.lefevre@etu.unilasalle.fr::cb1ff223-6623-48a1-9b52-f9f6ec4fcf2d" providerId="AD" clId="Web-{189D1898-58A1-FF86-867D-6780AD35FB8A}" dt="2021-05-20T14:47:37.524" v="213"/>
          <ac:spMkLst>
            <pc:docMk/>
            <pc:sldMk cId="1514813759" sldId="259"/>
            <ac:spMk id="23" creationId="{F2C80B3B-0748-4C4F-A893-F54EE9A73ADB}"/>
          </ac:spMkLst>
        </pc:spChg>
        <pc:spChg chg="mod">
          <ac:chgData name="LEFEVRE Loick" userId="S::loick.lefevre@etu.unilasalle.fr::cb1ff223-6623-48a1-9b52-f9f6ec4fcf2d" providerId="AD" clId="Web-{189D1898-58A1-FF86-867D-6780AD35FB8A}" dt="2021-05-20T14:52:54.594" v="223" actId="20577"/>
          <ac:spMkLst>
            <pc:docMk/>
            <pc:sldMk cId="1514813759" sldId="259"/>
            <ac:spMk id="33" creationId="{00000000-0008-0000-0000-00000E000000}"/>
          </ac:spMkLst>
        </pc:spChg>
        <pc:spChg chg="mod">
          <ac:chgData name="LEFEVRE Loick" userId="S::loick.lefevre@etu.unilasalle.fr::cb1ff223-6623-48a1-9b52-f9f6ec4fcf2d" providerId="AD" clId="Web-{189D1898-58A1-FF86-867D-6780AD35FB8A}" dt="2021-05-20T14:23:36.272" v="3" actId="20577"/>
          <ac:spMkLst>
            <pc:docMk/>
            <pc:sldMk cId="1514813759" sldId="259"/>
            <ac:spMk id="34" creationId="{8A98DE2A-1426-4A80-BFE1-3D0706A19AB4}"/>
          </ac:spMkLst>
        </pc:spChg>
        <pc:spChg chg="mod">
          <ac:chgData name="LEFEVRE Loick" userId="S::loick.lefevre@etu.unilasalle.fr::cb1ff223-6623-48a1-9b52-f9f6ec4fcf2d" providerId="AD" clId="Web-{189D1898-58A1-FF86-867D-6780AD35FB8A}" dt="2021-05-20T14:54:50.502" v="227" actId="20577"/>
          <ac:spMkLst>
            <pc:docMk/>
            <pc:sldMk cId="1514813759" sldId="259"/>
            <ac:spMk id="83" creationId="{00000000-0008-0000-0000-00000F000000}"/>
          </ac:spMkLst>
        </pc:spChg>
        <pc:spChg chg="mod">
          <ac:chgData name="LEFEVRE Loick" userId="S::loick.lefevre@etu.unilasalle.fr::cb1ff223-6623-48a1-9b52-f9f6ec4fcf2d" providerId="AD" clId="Web-{189D1898-58A1-FF86-867D-6780AD35FB8A}" dt="2021-05-20T14:55:21.034" v="229" actId="20577"/>
          <ac:spMkLst>
            <pc:docMk/>
            <pc:sldMk cId="1514813759" sldId="259"/>
            <ac:spMk id="108" creationId="{00000000-0008-0000-0000-000005000000}"/>
          </ac:spMkLst>
        </pc:spChg>
        <pc:spChg chg="mod">
          <ac:chgData name="LEFEVRE Loick" userId="S::loick.lefevre@etu.unilasalle.fr::cb1ff223-6623-48a1-9b52-f9f6ec4fcf2d" providerId="AD" clId="Web-{189D1898-58A1-FF86-867D-6780AD35FB8A}" dt="2021-05-20T14:55:46.160" v="231" actId="20577"/>
          <ac:spMkLst>
            <pc:docMk/>
            <pc:sldMk cId="1514813759" sldId="259"/>
            <ac:spMk id="118" creationId="{00000000-0008-0000-0000-00000D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14E599D-5529-47CF-A10B-777882FECF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117C098-EB4C-4F02-9359-FC3D1FF574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1AB617B0-4606-42F3-A7BE-B8847104056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75527513-32CF-4A6C-83EC-2846145EA39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909D5A88-95DA-42E9-B19D-4E30AAE73C6F}" type="slidenum">
              <a:rPr lang="fr-FR" altLang="fr-FR"/>
              <a:pPr/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15F280-2121-4704-AFE5-878052EC8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03BDA2-340B-47AA-ADB9-D4BC635D4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626950677"/>
      </p:ext>
    </p:extLst>
  </p:cSld>
  <p:clrMapOvr>
    <a:masterClrMapping/>
  </p:clrMapOvr>
  <p:transition spd="med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CAA44-F2CE-4C81-85D8-2825411C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8EF6A9-EAC6-4094-B33B-8CE3E003E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93862477"/>
      </p:ext>
    </p:extLst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333E02E-F5B2-4C5E-AAE0-A2CB4746A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94513" y="1196975"/>
            <a:ext cx="1854200" cy="51323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A8A1FC-B295-49C6-8C0B-0842882A1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31913" y="1196975"/>
            <a:ext cx="5410200" cy="513238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66657536"/>
      </p:ext>
    </p:extLst>
  </p:cSld>
  <p:clrMapOvr>
    <a:masterClrMapping/>
  </p:clrMapOvr>
  <p:transition spd="med"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5397B3-AF06-4931-841D-997D6DDA00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041B8D-41D7-4757-A8D8-344734B9B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812852986"/>
      </p:ext>
    </p:extLst>
  </p:cSld>
  <p:clrMapOvr>
    <a:masterClrMapping/>
  </p:clrMapOvr>
  <p:transition spd="med"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9E58A1-63F1-4697-97DB-BB444A0E8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374FB4-AD9C-4271-8495-3B3683FAB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6849790"/>
      </p:ext>
    </p:extLst>
  </p:cSld>
  <p:clrMapOvr>
    <a:masterClrMapping/>
  </p:clrMapOvr>
  <p:transition spd="med"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82D51E-1C0F-46CE-83C3-7176C210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A19D0E-D4A3-4F26-804A-A17677BB9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186218"/>
      </p:ext>
    </p:extLst>
  </p:cSld>
  <p:clrMapOvr>
    <a:masterClrMapping/>
  </p:clrMapOvr>
  <p:transition spd="med"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5BEBE-9C92-463C-94EC-FD20EE816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53601C-040D-478D-A0CF-262D7C637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66813" y="1295400"/>
            <a:ext cx="3714750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1F46B8D-B12B-4BE8-AC57-6C1E801EC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33963" y="1295400"/>
            <a:ext cx="3714750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95556610"/>
      </p:ext>
    </p:extLst>
  </p:cSld>
  <p:clrMapOvr>
    <a:masterClrMapping/>
  </p:clrMapOvr>
  <p:transition spd="med"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C32B34-4FB3-4D4B-81A5-64F9B8226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955329-4C30-4B94-92BC-54087E7C9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2CBCB4-5528-4481-B3A5-857F06406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D6438E7-6FAB-40ED-A212-039E8510D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C261F2B-E46D-43BB-B1D1-18600FCED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885722959"/>
      </p:ext>
    </p:extLst>
  </p:cSld>
  <p:clrMapOvr>
    <a:masterClrMapping/>
  </p:clrMapOvr>
  <p:transition spd="med"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FC9D93-F309-4923-85AD-ADC1BA527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59521470"/>
      </p:ext>
    </p:extLst>
  </p:cSld>
  <p:clrMapOvr>
    <a:masterClrMapping/>
  </p:clrMapOvr>
  <p:transition spd="med"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2870363"/>
      </p:ext>
    </p:extLst>
  </p:cSld>
  <p:clrMapOvr>
    <a:masterClrMapping/>
  </p:clrMapOvr>
  <p:transition spd="med"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42FD2E-B00A-4CD7-A0B7-657C121DE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B2939F-C4F1-4F40-B95B-8C2FFE1C6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B7A2B3B-0BF4-4AC9-BD57-CA5BA7FFF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91094977"/>
      </p:ext>
    </p:extLst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40A72-E26A-4A6E-9D80-AD219EB86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864DEA-C73B-49C4-AB59-20503E5FA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531528954"/>
      </p:ext>
    </p:extLst>
  </p:cSld>
  <p:clrMapOvr>
    <a:masterClrMapping/>
  </p:clrMapOvr>
  <p:transition spd="med">
    <p:cu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E0ACBC-0286-4D5A-B06B-23F7BB637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C83FD9-A81C-4087-B1F5-DDAD532826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736AAF7-E84B-4943-B15C-6A4023ACE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1019357"/>
      </p:ext>
    </p:extLst>
  </p:cSld>
  <p:clrMapOvr>
    <a:masterClrMapping/>
  </p:clrMapOvr>
  <p:transition spd="med">
    <p:cu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FB6B2D-2E43-4AA6-9253-367AA01EF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E6018A-BA9A-41F8-8185-8C630E2DF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55825546"/>
      </p:ext>
    </p:extLst>
  </p:cSld>
  <p:clrMapOvr>
    <a:masterClrMapping/>
  </p:clrMapOvr>
  <p:transition spd="med">
    <p:cu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559AC24-A373-47F1-A51A-F1404E5AEC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3238" y="0"/>
            <a:ext cx="1895475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9ABDE9-6D8C-48A1-8DCD-6BA1298A7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66813" y="0"/>
            <a:ext cx="5534025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23276445"/>
      </p:ext>
    </p:extLst>
  </p:cSld>
  <p:clrMapOvr>
    <a:masterClrMapping/>
  </p:clrMapOvr>
  <p:transition spd="med"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8760C-47E6-44BB-9688-553A233EA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4CC0E3-34F0-48EB-9DC9-4730D2E57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703700924"/>
      </p:ext>
    </p:extLst>
  </p:cSld>
  <p:clrMapOvr>
    <a:masterClrMapping/>
  </p:clrMapOvr>
  <p:transition spd="med"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AAD4FF-6AB8-49CB-AD64-81B257CE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413631-90B0-44BD-B35F-0348DE004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95329490"/>
      </p:ext>
    </p:extLst>
  </p:cSld>
  <p:clrMapOvr>
    <a:masterClrMapping/>
  </p:clrMapOvr>
  <p:transition spd="med"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3F096A-E64A-44FB-BBE0-1DCB0F239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DAFECC-0FE1-43C1-8C7A-C590DFF59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84868076"/>
      </p:ext>
    </p:extLst>
  </p:cSld>
  <p:clrMapOvr>
    <a:masterClrMapping/>
  </p:clrMapOvr>
  <p:transition spd="med"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8315ED-6D30-4F18-B9D1-CE409915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BD354F-1893-4C08-A146-1F5B5A02A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D7EAD8-B23F-481B-9D35-AC3B3D349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59607220"/>
      </p:ext>
    </p:extLst>
  </p:cSld>
  <p:clrMapOvr>
    <a:masterClrMapping/>
  </p:clrMapOvr>
  <p:transition spd="med"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7BAC7A-3593-493B-9A1F-78708C938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93F0A4-8AC2-4C33-A19A-2DA139DC6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3141E2-AEB7-4C8E-A1B1-ED9BFA826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461AE32-2EB8-447F-A126-940AFA48B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E16FBB8-C852-4F02-94A3-597535EA0B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37259372"/>
      </p:ext>
    </p:extLst>
  </p:cSld>
  <p:clrMapOvr>
    <a:masterClrMapping/>
  </p:clrMapOvr>
  <p:transition spd="med"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9E03C2-9333-42F2-B56B-F0888EBCF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189362912"/>
      </p:ext>
    </p:extLst>
  </p:cSld>
  <p:clrMapOvr>
    <a:masterClrMapping/>
  </p:clrMapOvr>
  <p:transition spd="med"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234872"/>
      </p:ext>
    </p:extLst>
  </p:cSld>
  <p:clrMapOvr>
    <a:masterClrMapping/>
  </p:clrMapOvr>
  <p:transition spd="med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FDE06B-25B1-4F2A-A7E0-5C8023947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4C2090-50A9-45AC-92F8-AFB9C6EB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35039425"/>
      </p:ext>
    </p:extLst>
  </p:cSld>
  <p:clrMapOvr>
    <a:masterClrMapping/>
  </p:clrMapOvr>
  <p:transition spd="med">
    <p:cut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7D398E-CB5A-4C25-AC6A-B7A50F38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9C4D7E-9685-4ECF-87D9-74B5808AB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6401030-5DC0-47C2-87C0-4D4C6B184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72419377"/>
      </p:ext>
    </p:extLst>
  </p:cSld>
  <p:clrMapOvr>
    <a:masterClrMapping/>
  </p:clrMapOvr>
  <p:transition spd="med"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3B4B6D-5B11-4A0B-A89B-EF4BCB530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8A92864-722D-41E5-8100-64C9484CB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A4B409-F67B-4E47-AC1E-6CF5130C1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64885021"/>
      </p:ext>
    </p:extLst>
  </p:cSld>
  <p:clrMapOvr>
    <a:masterClrMapping/>
  </p:clrMapOvr>
  <p:transition spd="med"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42B06-77A9-4C21-B833-26D946C96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1F1E47-0078-45CA-A804-BB1FD4C7E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70865923"/>
      </p:ext>
    </p:extLst>
  </p:cSld>
  <p:clrMapOvr>
    <a:masterClrMapping/>
  </p:clrMapOvr>
  <p:transition spd="med"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E433B2-26C0-47D4-8928-98A4DD6A0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2425" y="1825625"/>
            <a:ext cx="2054225" cy="43513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594AD8-02AE-4EDE-9029-D1EF11060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9750" y="1825625"/>
            <a:ext cx="601027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92452281"/>
      </p:ext>
    </p:extLst>
  </p:cSld>
  <p:clrMapOvr>
    <a:masterClrMapping/>
  </p:clrMapOvr>
  <p:transition spd="med">
    <p:cu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BF63F1-15C7-4F8B-BA78-EB735FB57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C6C78D-F737-4582-96A2-71630143F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877018208"/>
      </p:ext>
    </p:extLst>
  </p:cSld>
  <p:clrMapOvr>
    <a:masterClrMapping/>
  </p:clrMapOvr>
  <p:transition spd="med">
    <p:cut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D371B3-CC73-4521-B9DA-1A38768FE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AB5A1D-F8FB-4AD6-9E07-73EDF0452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575589816"/>
      </p:ext>
    </p:extLst>
  </p:cSld>
  <p:clrMapOvr>
    <a:masterClrMapping/>
  </p:clrMapOvr>
  <p:transition spd="med">
    <p:cut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D33769-B5E0-46D2-8747-055EFCD1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DF48E3-0614-4763-95C5-B5605B636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57351959"/>
      </p:ext>
    </p:extLst>
  </p:cSld>
  <p:clrMapOvr>
    <a:masterClrMapping/>
  </p:clrMapOvr>
  <p:transition spd="med">
    <p:cut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D4B582-11FD-4040-8886-987416B8D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B63743-2AA4-4645-A8AC-DB922200E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66813" y="1295400"/>
            <a:ext cx="3630612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766353-26C4-4029-AD64-C6432064D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49825" y="1295400"/>
            <a:ext cx="3632200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43204368"/>
      </p:ext>
    </p:extLst>
  </p:cSld>
  <p:clrMapOvr>
    <a:masterClrMapping/>
  </p:clrMapOvr>
  <p:transition spd="med">
    <p:cut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576DEE-2D3A-44B0-BBF9-A26A43D3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A6A2E1-1492-4690-9409-5ABEF69E6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AE873D-7EB0-4DD9-96DC-D5D4BD3F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0FD8947-0D63-47A6-AA0D-0A20949BA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B8B9BD7-A8F3-4C40-9478-A69F3DA623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38408192"/>
      </p:ext>
    </p:extLst>
  </p:cSld>
  <p:clrMapOvr>
    <a:masterClrMapping/>
  </p:clrMapOvr>
  <p:transition spd="med">
    <p:cut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F99A39-ABDE-4EF0-A93C-317FBF1E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978395001"/>
      </p:ext>
    </p:extLst>
  </p:cSld>
  <p:clrMapOvr>
    <a:masterClrMapping/>
  </p:clrMapOvr>
  <p:transition spd="med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311B0-F1AD-4C8F-888D-5D3C8FFF0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DECDF6-33B4-42A5-A779-D7D009711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1913" y="1773238"/>
            <a:ext cx="3630612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20CADBF-5FB7-4C4D-A06D-9E32D22AC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73238"/>
            <a:ext cx="3632200" cy="45561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14229408"/>
      </p:ext>
    </p:extLst>
  </p:cSld>
  <p:clrMapOvr>
    <a:masterClrMapping/>
  </p:clrMapOvr>
  <p:transition spd="med">
    <p:cut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7194222"/>
      </p:ext>
    </p:extLst>
  </p:cSld>
  <p:clrMapOvr>
    <a:masterClrMapping/>
  </p:clrMapOvr>
  <p:transition spd="med">
    <p:cut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E03BE5-A043-4C42-8010-29407271E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B91ADB-0362-469C-BED6-ECC07AE81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F6D927-01DA-4DBF-8406-98EA48147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51808323"/>
      </p:ext>
    </p:extLst>
  </p:cSld>
  <p:clrMapOvr>
    <a:masterClrMapping/>
  </p:clrMapOvr>
  <p:transition spd="med">
    <p:cut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DF746-2EB2-4893-A9C9-F85F6B8D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3AB564-A3BE-4AB5-B8B8-9A6D1AA568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3EB70D-5CA1-40BE-8AFD-821297F36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20329854"/>
      </p:ext>
    </p:extLst>
  </p:cSld>
  <p:clrMapOvr>
    <a:masterClrMapping/>
  </p:clrMapOvr>
  <p:transition spd="med">
    <p:cut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4E7E7-CCB6-45BE-AF55-78968058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210C8C-227A-446A-9B46-094239157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33471132"/>
      </p:ext>
    </p:extLst>
  </p:cSld>
  <p:clrMapOvr>
    <a:masterClrMapping/>
  </p:clrMapOvr>
  <p:transition spd="med">
    <p:cut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8D1BDAA-07A3-4DA2-8BC7-631BA417D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54813" y="0"/>
            <a:ext cx="1862137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06C534-2789-4BC4-8070-B77578A53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66813" y="0"/>
            <a:ext cx="54356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675248"/>
      </p:ext>
    </p:extLst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27673F-297C-4F25-913F-ECA282A7A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BA2781-ACC3-4E8A-9CB7-B2CF1ADDE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58BEF1-0D82-4086-BD22-E388A74B8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9F749DF-50A2-4A60-826D-E68694C2E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C5D0FE-0374-48EA-9B6B-2DB90CEE0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91527716"/>
      </p:ext>
    </p:extLst>
  </p:cSld>
  <p:clrMapOvr>
    <a:masterClrMapping/>
  </p:clrMapOvr>
  <p:transition spd="med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FEDA75-F853-478F-9181-7ECFEAC83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013521908"/>
      </p:ext>
    </p:extLst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77081"/>
      </p:ext>
    </p:extLst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541692-C772-489D-98E9-92EBA5243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B50BE-8881-4A5E-BA15-2D28B7C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6D1ED3-896B-4869-8BA3-E901BB537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63674754"/>
      </p:ext>
    </p:extLst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14B989-18BE-4DEF-BFFE-A7A7641B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F87F746-B900-4DA3-8EDA-22CD965DAB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29A5EE-E3A9-4F7B-BCA3-E3EEB3611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94296485"/>
      </p:ext>
    </p:extLst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>
            <a:extLst>
              <a:ext uri="{FF2B5EF4-FFF2-40B4-BE49-F238E27FC236}">
                <a16:creationId xmlns:a16="http://schemas.microsoft.com/office/drawing/2014/main" id="{847CD483-B9EC-4596-9E6C-18F87E859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0"/>
            <a:ext cx="84201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fr-FR" sz="1800">
              <a:solidFill>
                <a:schemeClr val="tx1"/>
              </a:solidFill>
              <a:latin typeface="Arial" charset="0"/>
              <a:ea typeface="+mn-ea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A9468CC9-6654-4860-BCE2-EA17A0F57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fr-FR">
              <a:latin typeface="BlacklightD" pitchFamily="66" charset="0"/>
              <a:ea typeface="+mn-ea"/>
            </a:endParaRPr>
          </a:p>
        </p:txBody>
      </p:sp>
      <p:pic>
        <p:nvPicPr>
          <p:cNvPr id="4100" name="Image 9">
            <a:extLst>
              <a:ext uri="{FF2B5EF4-FFF2-40B4-BE49-F238E27FC236}">
                <a16:creationId xmlns:a16="http://schemas.microsoft.com/office/drawing/2014/main" id="{D39E18B4-6EFA-4896-BAC4-D73EAF0B0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/>
          <a:stretch>
            <a:fillRect/>
          </a:stretch>
        </p:blipFill>
        <p:spPr bwMode="auto">
          <a:xfrm>
            <a:off x="-36513" y="0"/>
            <a:ext cx="3538538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Image 10">
            <a:extLst>
              <a:ext uri="{FF2B5EF4-FFF2-40B4-BE49-F238E27FC236}">
                <a16:creationId xmlns:a16="http://schemas.microsoft.com/office/drawing/2014/main" id="{B050A591-C7EC-4767-9A22-19DD70D6AE8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188913"/>
            <a:ext cx="1943100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1">
            <a:extLst>
              <a:ext uri="{FF2B5EF4-FFF2-40B4-BE49-F238E27FC236}">
                <a16:creationId xmlns:a16="http://schemas.microsoft.com/office/drawing/2014/main" id="{A1A0A81F-7AFD-4B31-A542-D01CEA77A4C3}"/>
              </a:ext>
            </a:extLst>
          </p:cNvPr>
          <p:cNvSpPr txBox="1"/>
          <p:nvPr/>
        </p:nvSpPr>
        <p:spPr>
          <a:xfrm>
            <a:off x="0" y="6334125"/>
            <a:ext cx="6840538" cy="5191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217F28-3810-43FA-BDFC-847496A78449}" type="slidenum">
              <a:rPr lang="fr-FR" altLang="fr-FR" sz="2800">
                <a:solidFill>
                  <a:srgbClr val="0000CC"/>
                </a:solidFill>
                <a:latin typeface="Arial Narrow" panose="020B0606020202030204" pitchFamily="34" charset="0"/>
              </a:rPr>
              <a:pPr/>
              <a:t>‹#›</a:t>
            </a:fld>
            <a:r>
              <a:rPr lang="fr-FR" altLang="fr-FR" sz="2800">
                <a:solidFill>
                  <a:srgbClr val="0000CC"/>
                </a:solidFill>
                <a:latin typeface="Arial Narrow" panose="020B0606020202030204" pitchFamily="34" charset="0"/>
              </a:rPr>
              <a:t>		</a:t>
            </a:r>
            <a:r>
              <a:rPr lang="fr-FR" altLang="fr-FR" sz="1400">
                <a:solidFill>
                  <a:srgbClr val="000066"/>
                </a:solidFill>
                <a:latin typeface="Arial Narrow" panose="020B0606020202030204" pitchFamily="34" charset="0"/>
              </a:rPr>
              <a:t>	</a:t>
            </a:r>
            <a:r>
              <a:rPr lang="fr-FR" altLang="fr-FR" sz="1600">
                <a:solidFill>
                  <a:srgbClr val="000066"/>
                </a:solidFill>
                <a:latin typeface="Arial Narrow" panose="020B0606020202030204" pitchFamily="34" charset="0"/>
              </a:rPr>
              <a:t>QHSE: </a:t>
            </a:r>
            <a:r>
              <a:rPr lang="fr-FR" altLang="fr-FR" sz="1600" b="1">
                <a:solidFill>
                  <a:srgbClr val="000066"/>
                </a:solidFill>
                <a:latin typeface="Arial Narrow" panose="020B0606020202030204" pitchFamily="34" charset="0"/>
              </a:rPr>
              <a:t>QUALITÉ</a:t>
            </a:r>
            <a:r>
              <a:rPr lang="fr-FR" altLang="fr-FR" sz="1400">
                <a:solidFill>
                  <a:srgbClr val="404040"/>
                </a:solidFill>
                <a:latin typeface="Arial Narrow" panose="020B0606020202030204" pitchFamily="34" charset="0"/>
              </a:rPr>
              <a:t>	</a:t>
            </a:r>
            <a:endParaRPr lang="fr-FR" altLang="fr-FR" sz="140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5C3A58B9-DE30-4CB2-BE9A-341D90549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1196975"/>
            <a:ext cx="741680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modifier le titre</a:t>
            </a:r>
          </a:p>
        </p:txBody>
      </p:sp>
      <p:sp>
        <p:nvSpPr>
          <p:cNvPr id="4104" name="Rectangle 4">
            <a:extLst>
              <a:ext uri="{FF2B5EF4-FFF2-40B4-BE49-F238E27FC236}">
                <a16:creationId xmlns:a16="http://schemas.microsoft.com/office/drawing/2014/main" id="{E3084E23-1A25-451F-9D4A-968C1A74D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773238"/>
            <a:ext cx="7415212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Niveau 2</a:t>
            </a:r>
          </a:p>
          <a:p>
            <a:pPr lvl="2"/>
            <a:r>
              <a:rPr lang="fr-FR" altLang="fr-FR"/>
              <a:t>Niveau 3</a:t>
            </a:r>
          </a:p>
          <a:p>
            <a:pPr lvl="1"/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 spd="med">
    <p:cut/>
  </p:transition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4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FC790C"/>
        </a:buClr>
        <a:buBlip>
          <a:blip r:embed="rId15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2pPr>
      <a:lvl3pPr marL="1347788" indent="-4333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55000"/>
        <a:buChar char="•"/>
        <a:defRPr sz="2600" kern="1200">
          <a:solidFill>
            <a:srgbClr val="5F5F5F"/>
          </a:solidFill>
          <a:latin typeface="+mn-lt"/>
          <a:ea typeface="+mn-ea"/>
          <a:cs typeface="+mn-cs"/>
        </a:defRPr>
      </a:lvl3pPr>
      <a:lvl4pPr marL="1747838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166938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10">
            <a:extLst>
              <a:ext uri="{FF2B5EF4-FFF2-40B4-BE49-F238E27FC236}">
                <a16:creationId xmlns:a16="http://schemas.microsoft.com/office/drawing/2014/main" id="{9DDE0E09-D946-4AC9-ADC3-4940B8652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38" b="55768"/>
          <a:stretch>
            <a:fillRect/>
          </a:stretch>
        </p:blipFill>
        <p:spPr bwMode="auto">
          <a:xfrm rot="-5400000">
            <a:off x="6280944" y="3994944"/>
            <a:ext cx="2690812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9D7030A9-33F6-48E6-AD81-D17DA5902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0"/>
            <a:ext cx="84201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>
              <a:defRPr/>
            </a:pPr>
            <a:endParaRPr kumimoji="0" lang="fr-FR" sz="2800">
              <a:solidFill>
                <a:schemeClr val="tx1"/>
              </a:solidFill>
              <a:latin typeface="Tahoma" pitchFamily="34" charset="0"/>
              <a:ea typeface="+mn-ea"/>
            </a:endParaRP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D00723E-B3B0-4A16-B067-A73DF65CE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fr-FR">
              <a:latin typeface="BlacklightD" pitchFamily="66" charset="0"/>
              <a:ea typeface="+mn-ea"/>
            </a:endParaRP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4909E503-33FC-4335-BBA9-73C63AFA8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756126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modifier le titre</a:t>
            </a:r>
          </a:p>
        </p:txBody>
      </p:sp>
      <p:sp>
        <p:nvSpPr>
          <p:cNvPr id="6150" name="Rectangle 4">
            <a:extLst>
              <a:ext uri="{FF2B5EF4-FFF2-40B4-BE49-F238E27FC236}">
                <a16:creationId xmlns:a16="http://schemas.microsoft.com/office/drawing/2014/main" id="{7CD0CF55-2674-48C8-A163-6F6FE4500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66813" y="1295400"/>
            <a:ext cx="7581900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Niveau 2</a:t>
            </a:r>
          </a:p>
          <a:p>
            <a:pPr lvl="2"/>
            <a:r>
              <a:rPr lang="fr-FR" altLang="fr-FR"/>
              <a:t>Niveau 3</a:t>
            </a:r>
          </a:p>
          <a:p>
            <a:pPr lvl="1"/>
            <a:endParaRPr lang="fr-FR" alt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EF7AB0D-4C28-4F9D-8FDE-E6DF994EC6F7}"/>
              </a:ext>
            </a:extLst>
          </p:cNvPr>
          <p:cNvSpPr txBox="1"/>
          <p:nvPr/>
        </p:nvSpPr>
        <p:spPr>
          <a:xfrm>
            <a:off x="0" y="6334125"/>
            <a:ext cx="6840538" cy="5191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3EA2ED-ABE8-4646-9676-41AAADF34909}" type="slidenum">
              <a:rPr lang="fr-FR" altLang="fr-FR" sz="2800">
                <a:solidFill>
                  <a:srgbClr val="0000CC"/>
                </a:solidFill>
                <a:latin typeface="Arial Narrow" panose="020B0606020202030204" pitchFamily="34" charset="0"/>
              </a:rPr>
              <a:pPr/>
              <a:t>‹#›</a:t>
            </a:fld>
            <a:r>
              <a:rPr lang="fr-FR" altLang="fr-FR" sz="2800">
                <a:solidFill>
                  <a:srgbClr val="0000CC"/>
                </a:solidFill>
                <a:latin typeface="Arial Narrow" panose="020B0606020202030204" pitchFamily="34" charset="0"/>
              </a:rPr>
              <a:t>		</a:t>
            </a:r>
            <a:r>
              <a:rPr lang="fr-FR" altLang="fr-FR" sz="1400">
                <a:solidFill>
                  <a:srgbClr val="000066"/>
                </a:solidFill>
                <a:latin typeface="Arial Narrow" panose="020B0606020202030204" pitchFamily="34" charset="0"/>
              </a:rPr>
              <a:t>		</a:t>
            </a:r>
            <a:r>
              <a:rPr lang="fr-FR" altLang="fr-FR" sz="1600">
                <a:solidFill>
                  <a:srgbClr val="000066"/>
                </a:solidFill>
                <a:latin typeface="Arial Narrow" panose="020B0606020202030204" pitchFamily="34" charset="0"/>
              </a:rPr>
              <a:t>QHSE: </a:t>
            </a:r>
            <a:r>
              <a:rPr lang="fr-FR" altLang="fr-FR" sz="1600" b="1">
                <a:solidFill>
                  <a:srgbClr val="000066"/>
                </a:solidFill>
                <a:latin typeface="Arial Narrow" panose="020B0606020202030204" pitchFamily="34" charset="0"/>
              </a:rPr>
              <a:t>QUALITÉ</a:t>
            </a:r>
            <a:r>
              <a:rPr lang="fr-FR" altLang="fr-FR" sz="1400">
                <a:solidFill>
                  <a:srgbClr val="404040"/>
                </a:solidFill>
                <a:latin typeface="Arial Narrow" panose="020B0606020202030204" pitchFamily="34" charset="0"/>
              </a:rPr>
              <a:t>	</a:t>
            </a:r>
            <a:endParaRPr lang="fr-FR" altLang="fr-FR" sz="140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pic>
        <p:nvPicPr>
          <p:cNvPr id="6152" name="Image 11">
            <a:extLst>
              <a:ext uri="{FF2B5EF4-FFF2-40B4-BE49-F238E27FC236}">
                <a16:creationId xmlns:a16="http://schemas.microsoft.com/office/drawing/2014/main" id="{53A6DDE4-5525-499B-BC8C-90055095714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0"/>
          <a:stretch>
            <a:fillRect/>
          </a:stretch>
        </p:blipFill>
        <p:spPr bwMode="auto">
          <a:xfrm>
            <a:off x="-3175" y="-26988"/>
            <a:ext cx="1055688" cy="1828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riangle isocèle 12">
            <a:extLst>
              <a:ext uri="{FF2B5EF4-FFF2-40B4-BE49-F238E27FC236}">
                <a16:creationId xmlns:a16="http://schemas.microsoft.com/office/drawing/2014/main" id="{CE1278C6-C941-4BC1-8B66-7CEC0D90EC55}"/>
              </a:ext>
            </a:extLst>
          </p:cNvPr>
          <p:cNvSpPr/>
          <p:nvPr/>
        </p:nvSpPr>
        <p:spPr>
          <a:xfrm rot="5400000">
            <a:off x="1009650" y="763588"/>
            <a:ext cx="504825" cy="361950"/>
          </a:xfrm>
          <a:prstGeom prst="triangle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FF462DF6-209E-4509-AE8C-3AD08FE382D7}"/>
              </a:ext>
            </a:extLst>
          </p:cNvPr>
          <p:cNvCxnSpPr/>
          <p:nvPr/>
        </p:nvCxnSpPr>
        <p:spPr>
          <a:xfrm>
            <a:off x="1601788" y="944563"/>
            <a:ext cx="6210300" cy="0"/>
          </a:xfrm>
          <a:prstGeom prst="line">
            <a:avLst/>
          </a:prstGeom>
          <a:ln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5" name="Image 14">
            <a:extLst>
              <a:ext uri="{FF2B5EF4-FFF2-40B4-BE49-F238E27FC236}">
                <a16:creationId xmlns:a16="http://schemas.microsoft.com/office/drawing/2014/main" id="{6C3F33CF-7E55-4FD2-8954-E4EE1718F6F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5663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spd="med">
    <p:cut/>
  </p:transition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4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rgbClr val="FC790C"/>
        </a:buClr>
        <a:buBlip>
          <a:blip r:embed="rId16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2pPr>
      <a:lvl3pPr marL="1347788" indent="-4333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5000"/>
        <a:buChar char="•"/>
        <a:defRPr sz="2600" kern="1200">
          <a:solidFill>
            <a:srgbClr val="5F5F5F"/>
          </a:solidFill>
          <a:latin typeface="+mn-lt"/>
          <a:ea typeface="+mn-ea"/>
          <a:cs typeface="+mn-cs"/>
        </a:defRPr>
      </a:lvl3pPr>
      <a:lvl4pPr marL="1747838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166938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21BEDE3-AA49-4DE9-BC34-FD557545E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endParaRPr lang="fr-FR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14B3005-BBF0-43A0-9967-BDFED0724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0"/>
            <a:ext cx="84201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>
              <a:defRPr/>
            </a:pPr>
            <a:endParaRPr kumimoji="0" lang="fr-FR" sz="2800">
              <a:solidFill>
                <a:schemeClr val="tx1"/>
              </a:solidFill>
              <a:latin typeface="Tahoma" pitchFamily="34" charset="0"/>
              <a:ea typeface="+mn-ea"/>
            </a:endParaRP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55F12F3-9092-459F-A372-37D126B42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4550" y="6162675"/>
            <a:ext cx="681038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kumimoji="0" lang="fr-FR" sz="2000">
              <a:solidFill>
                <a:srgbClr val="FC790C"/>
              </a:solidFill>
              <a:latin typeface="Arial" charset="0"/>
              <a:ea typeface="+mn-ea"/>
            </a:endParaRP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E61342D-8B06-4619-858E-BDF1A27ED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fr-FR">
              <a:latin typeface="BlacklightD" pitchFamily="66" charset="0"/>
              <a:ea typeface="+mn-ea"/>
            </a:endParaRPr>
          </a:p>
        </p:txBody>
      </p:sp>
      <p:sp>
        <p:nvSpPr>
          <p:cNvPr id="7174" name="Rectangle 7">
            <a:extLst>
              <a:ext uri="{FF2B5EF4-FFF2-40B4-BE49-F238E27FC236}">
                <a16:creationId xmlns:a16="http://schemas.microsoft.com/office/drawing/2014/main" id="{BF70DA9F-3D40-40A6-BEE1-74307842B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562225"/>
            <a:ext cx="82169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DEA41F-A641-476B-8229-D0A032F95352}"/>
              </a:ext>
            </a:extLst>
          </p:cNvPr>
          <p:cNvSpPr/>
          <p:nvPr/>
        </p:nvSpPr>
        <p:spPr bwMode="auto">
          <a:xfrm>
            <a:off x="0" y="5832475"/>
            <a:ext cx="9144000" cy="102711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defRPr/>
            </a:pPr>
            <a:endParaRPr lang="fr-FR">
              <a:latin typeface="BlacklightD" pitchFamily="66" charset="0"/>
              <a:ea typeface="+mn-ea"/>
            </a:endParaRPr>
          </a:p>
        </p:txBody>
      </p:sp>
      <p:pic>
        <p:nvPicPr>
          <p:cNvPr id="7176" name="Image 8">
            <a:extLst>
              <a:ext uri="{FF2B5EF4-FFF2-40B4-BE49-F238E27FC236}">
                <a16:creationId xmlns:a16="http://schemas.microsoft.com/office/drawing/2014/main" id="{277F3BF3-CA65-4676-B150-AD294AB37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38" b="55768"/>
          <a:stretch>
            <a:fillRect/>
          </a:stretch>
        </p:blipFill>
        <p:spPr bwMode="auto">
          <a:xfrm rot="-5400000">
            <a:off x="6280944" y="3994944"/>
            <a:ext cx="2690812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med">
    <p:cut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rgbClr val="FC790C"/>
        </a:buClr>
        <a:buFont typeface="Wingdings" panose="05000000000000000000" pitchFamily="2" charset="2"/>
        <a:buChar char="¨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§"/>
        <a:defRPr sz="2200" kern="1200">
          <a:solidFill>
            <a:srgbClr val="5F5F5F"/>
          </a:solidFill>
          <a:latin typeface="+mn-lt"/>
          <a:ea typeface="+mn-ea"/>
          <a:cs typeface="+mn-cs"/>
        </a:defRPr>
      </a:lvl2pPr>
      <a:lvl3pPr marL="1347788" indent="-4333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5000"/>
        <a:buChar char="•"/>
        <a:defRPr sz="2400" kern="1200">
          <a:solidFill>
            <a:srgbClr val="5F5F5F"/>
          </a:solidFill>
          <a:latin typeface="+mn-lt"/>
          <a:ea typeface="+mn-ea"/>
          <a:cs typeface="+mn-cs"/>
        </a:defRPr>
      </a:lvl3pPr>
      <a:lvl4pPr marL="1747838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166938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>
            <a:extLst>
              <a:ext uri="{FF2B5EF4-FFF2-40B4-BE49-F238E27FC236}">
                <a16:creationId xmlns:a16="http://schemas.microsoft.com/office/drawing/2014/main" id="{7811DF7F-3F08-4BFD-995A-3F66A07BC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0"/>
            <a:ext cx="84201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fr-FR" sz="1800">
              <a:solidFill>
                <a:schemeClr val="tx1"/>
              </a:solidFill>
              <a:latin typeface="Arial" charset="0"/>
              <a:ea typeface="+mn-ea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97A682F7-8C3D-47A5-BF09-AFD30E61C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138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fr-FR">
              <a:latin typeface="BlacklightD" pitchFamily="66" charset="0"/>
              <a:ea typeface="+mn-ea"/>
            </a:endParaRP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6096A148-22EC-4A88-BA08-AD3F2FE57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74295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modifier le titre</a:t>
            </a:r>
          </a:p>
        </p:txBody>
      </p:sp>
      <p:sp>
        <p:nvSpPr>
          <p:cNvPr id="8197" name="Rectangle 4">
            <a:extLst>
              <a:ext uri="{FF2B5EF4-FFF2-40B4-BE49-F238E27FC236}">
                <a16:creationId xmlns:a16="http://schemas.microsoft.com/office/drawing/2014/main" id="{D91DB257-BF8B-491D-8A81-70827562D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66813" y="1295400"/>
            <a:ext cx="7415212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Niveau 2</a:t>
            </a:r>
          </a:p>
          <a:p>
            <a:pPr lvl="2"/>
            <a:r>
              <a:rPr lang="fr-FR" altLang="fr-FR"/>
              <a:t>Niveau 3</a:t>
            </a:r>
          </a:p>
          <a:p>
            <a:pPr lvl="1"/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med">
    <p:cut/>
  </p:transition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4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00CC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rgbClr val="FC790C"/>
        </a:buClr>
        <a:buBlip>
          <a:blip r:embed="rId13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2pPr>
      <a:lvl3pPr marL="1347788" indent="-4333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5000"/>
        <a:buChar char="•"/>
        <a:defRPr sz="2600" kern="1200">
          <a:solidFill>
            <a:srgbClr val="5F5F5F"/>
          </a:solidFill>
          <a:latin typeface="+mn-lt"/>
          <a:ea typeface="+mn-ea"/>
          <a:cs typeface="+mn-cs"/>
        </a:defRPr>
      </a:lvl3pPr>
      <a:lvl4pPr marL="1747838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166938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SpPr/>
          <p:nvPr/>
        </p:nvSpPr>
        <p:spPr bwMode="auto">
          <a:xfrm>
            <a:off x="85881" y="1281112"/>
            <a:ext cx="1401272" cy="5048250"/>
          </a:xfrm>
          <a:prstGeom prst="rect">
            <a:avLst/>
          </a:prstGeom>
          <a:solidFill>
            <a:srgbClr val="B4DCE6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kern="0">
                <a:solidFill>
                  <a:schemeClr val="tx1"/>
                </a:solidFill>
                <a:cs typeface="Arial"/>
              </a:rPr>
              <a:t>Matière 1ère, composants : P</a:t>
            </a: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kern="0">
              <a:solidFill>
                <a:schemeClr val="tx1"/>
              </a:solidFill>
              <a:cs typeface="Arial"/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kern="0">
                <a:solidFill>
                  <a:schemeClr val="tx1"/>
                </a:solidFill>
                <a:cs typeface="Arial"/>
              </a:rPr>
              <a:t>Ordre de fabrication : P</a:t>
            </a: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kern="0">
              <a:solidFill>
                <a:schemeClr val="tx1"/>
              </a:solidFill>
              <a:cs typeface="Arial"/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kern="0">
                <a:solidFill>
                  <a:schemeClr val="tx1"/>
                </a:solidFill>
                <a:cs typeface="Arial"/>
              </a:rPr>
              <a:t>Pièce pour sous-traitante : P</a:t>
            </a: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kern="0">
              <a:solidFill>
                <a:schemeClr val="tx1"/>
              </a:solidFill>
              <a:cs typeface="Arial"/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kern="0">
                <a:solidFill>
                  <a:schemeClr val="tx1"/>
                </a:solidFill>
                <a:cs typeface="Arial"/>
              </a:rPr>
              <a:t>Prévisionnels: P</a:t>
            </a: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kern="0">
              <a:solidFill>
                <a:schemeClr val="tx1"/>
              </a:solidFill>
              <a:cs typeface="Arial"/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kern="0">
                <a:solidFill>
                  <a:schemeClr val="tx1"/>
                </a:solidFill>
                <a:ea typeface="+mn-lt"/>
                <a:cs typeface="+mn-lt"/>
              </a:rPr>
              <a:t>Retour sous </a:t>
            </a:r>
            <a:r>
              <a:rPr lang="fr-FR" sz="1000" kern="0" err="1">
                <a:solidFill>
                  <a:schemeClr val="tx1"/>
                </a:solidFill>
                <a:ea typeface="+mn-lt"/>
                <a:cs typeface="+mn-lt"/>
              </a:rPr>
              <a:t>traitance</a:t>
            </a:r>
            <a:r>
              <a:rPr lang="fr-FR" sz="1000" kern="0">
                <a:solidFill>
                  <a:schemeClr val="tx1"/>
                </a:solidFill>
                <a:ea typeface="+mn-lt"/>
                <a:cs typeface="+mn-lt"/>
              </a:rPr>
              <a:t>  : C</a:t>
            </a:r>
            <a:endParaRPr lang="fr-FR">
              <a:solidFill>
                <a:schemeClr val="tx1"/>
              </a:solidFill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kern="0">
              <a:solidFill>
                <a:schemeClr val="tx1"/>
              </a:solidFill>
              <a:cs typeface="Arial"/>
            </a:endParaRPr>
          </a:p>
          <a:p>
            <a:pPr>
              <a:lnSpc>
                <a:spcPts val="1200"/>
              </a:lnSpc>
            </a:pPr>
            <a:r>
              <a:rPr lang="fr-FR" sz="1000" kern="0">
                <a:solidFill>
                  <a:schemeClr val="tx1"/>
                </a:solidFill>
                <a:ea typeface="+mn-lt"/>
                <a:cs typeface="+mn-lt"/>
              </a:rPr>
              <a:t>Demande de modifications :P</a:t>
            </a:r>
            <a:endParaRPr lang="fr-FR">
              <a:solidFill>
                <a:schemeClr val="tx1"/>
              </a:solidFill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kern="0">
              <a:solidFill>
                <a:srgbClr val="000000"/>
              </a:solidFill>
              <a:cs typeface="Arial"/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kern="0">
              <a:solidFill>
                <a:srgbClr val="000000"/>
              </a:solidFill>
              <a:cs typeface="Arial"/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kern="0">
              <a:cs typeface="Arial"/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kern="0">
              <a:cs typeface="Arial"/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fr-FR" sz="1000" kern="0">
              <a:cs typeface="Arial"/>
            </a:endParaRPr>
          </a:p>
          <a:p>
            <a:pPr>
              <a:lnSpc>
                <a:spcPts val="700"/>
              </a:lnSpc>
            </a:pPr>
            <a:endParaRPr lang="fr-FR" sz="1000">
              <a:cs typeface="Arial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8DE2A-1426-4A80-BFE1-3D0706A19AB4}"/>
              </a:ext>
            </a:extLst>
          </p:cNvPr>
          <p:cNvSpPr/>
          <p:nvPr/>
        </p:nvSpPr>
        <p:spPr bwMode="auto">
          <a:xfrm>
            <a:off x="1730844" y="1385169"/>
            <a:ext cx="5937728" cy="5029874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>
                <a:solidFill>
                  <a:srgbClr val="002060"/>
                </a:solidFill>
              </a:rPr>
              <a:t>                 </a:t>
            </a:r>
            <a:endParaRPr lang="fr-FR" sz="1100" baseline="0">
              <a:solidFill>
                <a:srgbClr val="002060"/>
              </a:solidFill>
            </a:endParaRPr>
          </a:p>
          <a:p>
            <a:endParaRPr lang="fr-FR" sz="1100" baseline="0">
              <a:solidFill>
                <a:srgbClr val="002060"/>
              </a:solidFill>
              <a:cs typeface="Arial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SpPr/>
          <p:nvPr/>
        </p:nvSpPr>
        <p:spPr bwMode="auto">
          <a:xfrm>
            <a:off x="7562447" y="1298506"/>
            <a:ext cx="1495858" cy="5016835"/>
          </a:xfrm>
          <a:prstGeom prst="rect">
            <a:avLst/>
          </a:prstGeom>
          <a:solidFill>
            <a:srgbClr val="B4DCE6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</a:pPr>
            <a:endParaRPr lang="en-US">
              <a:ea typeface="+mn-lt"/>
              <a:cs typeface="+mn-lt"/>
            </a:endParaRP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lang="fr-FR">
                <a:solidFill>
                  <a:schemeClr val="tx1"/>
                </a:solidFill>
                <a:ea typeface="+mn-lt"/>
                <a:cs typeface="+mn-lt"/>
              </a:rPr>
              <a:t>Demande dérogation</a:t>
            </a:r>
            <a:r>
              <a:rPr lang="fr-FR">
                <a:ea typeface="+mn-lt"/>
                <a:cs typeface="+mn-lt"/>
              </a:rPr>
              <a:t> : C</a:t>
            </a:r>
            <a:endParaRPr lang="en-US">
              <a:ea typeface="+mn-lt"/>
              <a:cs typeface="+mn-lt"/>
            </a:endParaRPr>
          </a:p>
          <a:p>
            <a:pPr>
              <a:lnSpc>
                <a:spcPts val="1200"/>
              </a:lnSpc>
            </a:pPr>
            <a:r>
              <a:rPr lang="fr-FR">
                <a:ea typeface="+mn-lt"/>
                <a:cs typeface="+mn-lt"/>
              </a:rPr>
              <a:t>             </a:t>
            </a:r>
            <a:endParaRPr lang="en-US">
              <a:ea typeface="+mn-lt"/>
              <a:cs typeface="+mn-lt"/>
            </a:endParaRPr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fr-FR">
                <a:solidFill>
                  <a:schemeClr val="tx1"/>
                </a:solidFill>
                <a:ea typeface="+mn-lt"/>
                <a:cs typeface="+mn-lt"/>
              </a:rPr>
              <a:t>BL (bon de livraison) : C</a:t>
            </a:r>
            <a:endParaRPr lang="fr-FR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endParaRPr lang="fr-FR">
              <a:solidFill>
                <a:schemeClr val="tx1"/>
              </a:solidFill>
              <a:cs typeface="Arial"/>
            </a:endParaRPr>
          </a:p>
          <a:p>
            <a:pPr>
              <a:lnSpc>
                <a:spcPts val="1200"/>
              </a:lnSpc>
            </a:pPr>
            <a:r>
              <a:rPr lang="fr-FR">
                <a:solidFill>
                  <a:schemeClr val="tx1"/>
                </a:solidFill>
                <a:cs typeface="Arial"/>
              </a:rPr>
              <a:t>Dossier de FAB : I</a:t>
            </a:r>
          </a:p>
          <a:p>
            <a:pPr>
              <a:lnSpc>
                <a:spcPts val="1200"/>
              </a:lnSpc>
            </a:pPr>
            <a:endParaRPr lang="fr-FR">
              <a:solidFill>
                <a:schemeClr val="tx1"/>
              </a:solidFill>
              <a:cs typeface="Arial"/>
            </a:endParaRPr>
          </a:p>
          <a:p>
            <a:pPr>
              <a:lnSpc>
                <a:spcPts val="1200"/>
              </a:lnSpc>
            </a:pPr>
            <a:r>
              <a:rPr lang="fr-FR">
                <a:solidFill>
                  <a:schemeClr val="tx1"/>
                </a:solidFill>
                <a:cs typeface="Arial"/>
              </a:rPr>
              <a:t>Informations commande en cours : I  P</a:t>
            </a:r>
          </a:p>
          <a:p>
            <a:pPr>
              <a:lnSpc>
                <a:spcPts val="1200"/>
              </a:lnSpc>
            </a:pPr>
            <a:endParaRPr lang="fr-FR">
              <a:solidFill>
                <a:schemeClr val="tx1"/>
              </a:solidFill>
              <a:cs typeface="Arial"/>
            </a:endParaRPr>
          </a:p>
          <a:p>
            <a:pPr>
              <a:lnSpc>
                <a:spcPts val="1200"/>
              </a:lnSpc>
            </a:pPr>
            <a:r>
              <a:rPr lang="fr-FR">
                <a:solidFill>
                  <a:schemeClr val="tx1"/>
                </a:solidFill>
                <a:cs typeface="Arial"/>
              </a:rPr>
              <a:t>Produits finis : V</a:t>
            </a:r>
            <a:endParaRPr lang="fr-FR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endParaRPr lang="fr-FR">
              <a:solidFill>
                <a:schemeClr val="tx1"/>
              </a:solidFill>
              <a:cs typeface="Arial"/>
            </a:endParaRPr>
          </a:p>
          <a:p>
            <a:pPr>
              <a:lnSpc>
                <a:spcPts val="1200"/>
              </a:lnSpc>
            </a:pPr>
            <a:r>
              <a:rPr lang="fr-FR">
                <a:solidFill>
                  <a:schemeClr val="tx1"/>
                </a:solidFill>
                <a:cs typeface="Arial"/>
              </a:rPr>
              <a:t>Reste à livrer : V</a:t>
            </a:r>
          </a:p>
          <a:p>
            <a:pPr>
              <a:lnSpc>
                <a:spcPts val="1200"/>
              </a:lnSpc>
            </a:pPr>
            <a:endParaRPr lang="fr-FR">
              <a:solidFill>
                <a:schemeClr val="tx1"/>
              </a:solidFill>
              <a:cs typeface="Arial"/>
            </a:endParaRPr>
          </a:p>
          <a:p>
            <a:pPr>
              <a:lnSpc>
                <a:spcPts val="1200"/>
              </a:lnSpc>
            </a:pPr>
            <a:endParaRPr lang="fr-FR">
              <a:solidFill>
                <a:schemeClr val="tx1"/>
              </a:solidFill>
              <a:cs typeface="Arial"/>
            </a:endParaRPr>
          </a:p>
          <a:p>
            <a:pPr>
              <a:lnSpc>
                <a:spcPts val="1200"/>
              </a:lnSpc>
            </a:pPr>
            <a:endParaRPr lang="fr-FR">
              <a:solidFill>
                <a:schemeClr val="tx1"/>
              </a:solidFill>
              <a:cs typeface="Arial"/>
            </a:endParaRPr>
          </a:p>
          <a:p>
            <a:pPr>
              <a:lnSpc>
                <a:spcPts val="1200"/>
              </a:lnSpc>
            </a:pPr>
            <a:endParaRPr lang="fr-FR">
              <a:cs typeface="Arial"/>
            </a:endParaRPr>
          </a:p>
          <a:p>
            <a:pPr>
              <a:lnSpc>
                <a:spcPts val="1200"/>
              </a:lnSpc>
            </a:pPr>
            <a:endParaRPr lang="fr-FR">
              <a:solidFill>
                <a:schemeClr val="tx1"/>
              </a:solidFill>
              <a:cs typeface="Arial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/>
          <p:nvPr/>
        </p:nvSpPr>
        <p:spPr bwMode="auto">
          <a:xfrm>
            <a:off x="1257144" y="131667"/>
            <a:ext cx="2272734" cy="1122653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            </a:t>
            </a:r>
            <a:r>
              <a:rPr lang="fr-FR" sz="1100" baseline="0"/>
              <a:t> </a:t>
            </a:r>
            <a:r>
              <a:rPr lang="fr-FR" sz="1100" b="1" baseline="0">
                <a:solidFill>
                  <a:srgbClr val="FF0000"/>
                </a:solidFill>
              </a:rPr>
              <a:t>COMBIEN ?</a:t>
            </a:r>
            <a:r>
              <a:rPr lang="fr-FR" b="1">
                <a:solidFill>
                  <a:srgbClr val="FF0000"/>
                </a:solidFill>
              </a:rPr>
              <a:t>Indicateurs</a:t>
            </a:r>
            <a:endParaRPr lang="fr-FR" sz="900" b="1" baseline="0" err="1"/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Coût NQ interne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Taux de productivité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Taux de rebut de production 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Taux de respect planning</a:t>
            </a:r>
          </a:p>
          <a:p>
            <a:endParaRPr lang="fr-FR" sz="900">
              <a:solidFill>
                <a:schemeClr val="tx1"/>
              </a:solidFill>
              <a:cs typeface="Arial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0000000-0008-0000-0000-000013000000}"/>
              </a:ext>
            </a:extLst>
          </p:cNvPr>
          <p:cNvSpPr/>
          <p:nvPr/>
        </p:nvSpPr>
        <p:spPr bwMode="auto">
          <a:xfrm>
            <a:off x="1634787" y="5610542"/>
            <a:ext cx="1714835" cy="1143128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b="1"/>
              <a:t>     </a:t>
            </a:r>
            <a:r>
              <a:rPr lang="fr-FR" sz="1100" b="1" baseline="0"/>
              <a:t> </a:t>
            </a:r>
            <a:r>
              <a:rPr lang="fr-FR" sz="1100" b="1" baseline="0">
                <a:solidFill>
                  <a:srgbClr val="FF0000"/>
                </a:solidFill>
              </a:rPr>
              <a:t>AVEC QUI ?</a:t>
            </a:r>
            <a:r>
              <a:rPr lang="fr-FR" b="1">
                <a:solidFill>
                  <a:srgbClr val="FF0000"/>
                </a:solidFill>
              </a:rPr>
              <a:t>Acteurs</a:t>
            </a:r>
            <a:endParaRPr lang="fr-FR" sz="1100" b="1" baseline="0">
              <a:solidFill>
                <a:srgbClr val="FF0000"/>
              </a:solidFill>
            </a:endParaRPr>
          </a:p>
          <a:p>
            <a:pPr algn="l"/>
            <a:r>
              <a:rPr lang="fr-FR" sz="900">
                <a:solidFill>
                  <a:schemeClr val="tx1"/>
                </a:solidFill>
                <a:cs typeface="Arial"/>
              </a:rPr>
              <a:t>Magasinier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Opérateur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Pilotes d'atelier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Régleur programmeur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0000000-0008-0000-0000-000012000000}"/>
              </a:ext>
            </a:extLst>
          </p:cNvPr>
          <p:cNvSpPr/>
          <p:nvPr/>
        </p:nvSpPr>
        <p:spPr bwMode="auto">
          <a:xfrm>
            <a:off x="5697767" y="5750414"/>
            <a:ext cx="2034113" cy="1003742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b="1" baseline="0">
                <a:solidFill>
                  <a:srgbClr val="FF0000"/>
                </a:solidFill>
              </a:rPr>
              <a:t>AVEC QUOI ?</a:t>
            </a:r>
            <a:r>
              <a:rPr lang="fr-FR" b="1">
                <a:solidFill>
                  <a:srgbClr val="FF0000"/>
                </a:solidFill>
              </a:rPr>
              <a:t>Ressources</a:t>
            </a:r>
            <a:endParaRPr lang="fr-FR" sz="1100" b="1" baseline="0">
              <a:solidFill>
                <a:srgbClr val="FF0000"/>
              </a:solidFill>
            </a:endParaRPr>
          </a:p>
          <a:p>
            <a:pPr algn="l"/>
            <a:r>
              <a:rPr lang="fr-FR" sz="900">
                <a:solidFill>
                  <a:schemeClr val="tx1"/>
                </a:solidFill>
                <a:cs typeface="Arial"/>
              </a:rPr>
              <a:t>ERP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Infrastructures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Machines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 bwMode="auto">
          <a:xfrm>
            <a:off x="5413830" y="122017"/>
            <a:ext cx="2077205" cy="1132303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</a:pPr>
            <a:r>
              <a:rPr lang="fr-FR" b="1"/>
              <a:t>            </a:t>
            </a:r>
            <a:r>
              <a:rPr lang="fr-FR" sz="1100" b="1" baseline="0"/>
              <a:t> </a:t>
            </a:r>
            <a:r>
              <a:rPr lang="fr-FR" sz="1100" b="1" baseline="0">
                <a:solidFill>
                  <a:srgbClr val="FF0000"/>
                </a:solidFill>
              </a:rPr>
              <a:t>COMMENT ?</a:t>
            </a:r>
            <a:r>
              <a:rPr lang="fr-FR" b="1">
                <a:solidFill>
                  <a:srgbClr val="FF0000"/>
                </a:solidFill>
              </a:rPr>
              <a:t> Moyens</a:t>
            </a:r>
            <a:endParaRPr lang="fr-FR" sz="1100" b="1" baseline="0">
              <a:solidFill>
                <a:srgbClr val="FF0000"/>
              </a:solidFill>
            </a:endParaRP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Contrôle 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Fraisage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Gestion des modifications 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Moyens de contrôle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Tournage</a:t>
            </a:r>
          </a:p>
          <a:p>
            <a:r>
              <a:rPr lang="fr-FR" sz="900">
                <a:solidFill>
                  <a:schemeClr val="tx1"/>
                </a:solidFill>
                <a:cs typeface="Arial"/>
              </a:rPr>
              <a:t>Traitement des produits NC</a:t>
            </a:r>
            <a:endParaRPr lang="fr-FR"/>
          </a:p>
          <a:p>
            <a:endParaRPr lang="fr-FR" sz="900">
              <a:solidFill>
                <a:schemeClr val="tx1"/>
              </a:solidFill>
              <a:cs typeface="Arial"/>
            </a:endParaRP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A765D06A-ED4C-4A5F-A562-16E91F9ABC27}"/>
              </a:ext>
            </a:extLst>
          </p:cNvPr>
          <p:cNvSpPr txBox="1"/>
          <p:nvPr/>
        </p:nvSpPr>
        <p:spPr>
          <a:xfrm>
            <a:off x="61286" y="928300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>
                <a:solidFill>
                  <a:srgbClr val="FF0000"/>
                </a:solidFill>
                <a:latin typeface="+mj-lt"/>
              </a:rPr>
              <a:t>ENTREES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0E12EE24-1360-463B-82A0-9FCE5769FDCE}"/>
              </a:ext>
            </a:extLst>
          </p:cNvPr>
          <p:cNvSpPr txBox="1"/>
          <p:nvPr/>
        </p:nvSpPr>
        <p:spPr>
          <a:xfrm>
            <a:off x="7662862" y="969506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>
                <a:solidFill>
                  <a:srgbClr val="FF0000"/>
                </a:solidFill>
                <a:latin typeface="+mj-lt"/>
              </a:rPr>
              <a:t>SORTIES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239A2318-19D1-4DC4-B306-0532D208C804}"/>
              </a:ext>
            </a:extLst>
          </p:cNvPr>
          <p:cNvSpPr txBox="1"/>
          <p:nvPr/>
        </p:nvSpPr>
        <p:spPr>
          <a:xfrm>
            <a:off x="3781425" y="957700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>
                <a:solidFill>
                  <a:srgbClr val="FF0000"/>
                </a:solidFill>
                <a:latin typeface="+mj-lt"/>
              </a:rPr>
              <a:t>ACTIVITES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14BE61-D54E-48ED-B957-56020AB882F2}"/>
              </a:ext>
            </a:extLst>
          </p:cNvPr>
          <p:cNvSpPr txBox="1"/>
          <p:nvPr/>
        </p:nvSpPr>
        <p:spPr>
          <a:xfrm>
            <a:off x="3530171" y="134531"/>
            <a:ext cx="1938010" cy="84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>
                <a:solidFill>
                  <a:srgbClr val="0070C0"/>
                </a:solidFill>
              </a:rPr>
              <a:t>PROCESSUS PRODUIRE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575A37F-EF0C-4226-891A-718FDFEAEC06}"/>
              </a:ext>
            </a:extLst>
          </p:cNvPr>
          <p:cNvSpPr/>
          <p:nvPr/>
        </p:nvSpPr>
        <p:spPr bwMode="auto">
          <a:xfrm>
            <a:off x="7532001" y="200318"/>
            <a:ext cx="1520267" cy="6846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>
                <a:solidFill>
                  <a:schemeClr val="tx1"/>
                </a:solidFill>
              </a:rPr>
              <a:t>PILOTE PROCESSUS :</a:t>
            </a:r>
          </a:p>
          <a:p>
            <a:pPr algn="ctr"/>
            <a:endParaRPr lang="fr-FR" sz="1000">
              <a:solidFill>
                <a:schemeClr val="tx1"/>
              </a:solidFill>
            </a:endParaRPr>
          </a:p>
          <a:p>
            <a:pPr algn="ctr"/>
            <a:endParaRPr lang="fr-FR" sz="1000">
              <a:solidFill>
                <a:schemeClr val="tx1"/>
              </a:solidFill>
              <a:cs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9CFB196-07D5-4392-9834-79828300ADDD}"/>
              </a:ext>
            </a:extLst>
          </p:cNvPr>
          <p:cNvSpPr txBox="1"/>
          <p:nvPr/>
        </p:nvSpPr>
        <p:spPr>
          <a:xfrm>
            <a:off x="3200400" y="320040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046E2D-DC2B-4E0C-981C-A1F6DD080A7C}"/>
              </a:ext>
            </a:extLst>
          </p:cNvPr>
          <p:cNvSpPr/>
          <p:nvPr/>
        </p:nvSpPr>
        <p:spPr bwMode="auto">
          <a:xfrm>
            <a:off x="4334952" y="3058261"/>
            <a:ext cx="1707105" cy="2093634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lang="fr-FR" sz="1400" b="1">
                <a:solidFill>
                  <a:schemeClr val="tx1"/>
                </a:solidFill>
                <a:ea typeface="MS PGothic"/>
              </a:rPr>
              <a:t>Contrôler</a:t>
            </a:r>
          </a:p>
          <a:p>
            <a:r>
              <a:rPr lang="fr-FR" sz="1200">
                <a:solidFill>
                  <a:schemeClr val="tx1"/>
                </a:solidFill>
                <a:ea typeface="MS PGothic"/>
              </a:rPr>
              <a:t>Contrôler au départ </a:t>
            </a:r>
          </a:p>
          <a:p>
            <a:r>
              <a:rPr lang="fr-FR" sz="1200">
                <a:ea typeface="MS PGothic"/>
              </a:rPr>
              <a:t>Autocontrôler</a:t>
            </a:r>
          </a:p>
          <a:p>
            <a:r>
              <a:rPr lang="fr-FR" sz="1200">
                <a:ea typeface="MS PGothic"/>
              </a:rPr>
              <a:t>Valider 1er pièce série</a:t>
            </a:r>
          </a:p>
          <a:p>
            <a:r>
              <a:rPr lang="fr-FR" sz="1200">
                <a:ea typeface="MS PGothic"/>
                <a:cs typeface="Arial"/>
              </a:rPr>
              <a:t>Suivre charge machine</a:t>
            </a:r>
          </a:p>
          <a:p>
            <a:pPr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>
                <a:ea typeface="MS PGothic"/>
                <a:cs typeface="Arial"/>
              </a:rPr>
              <a:t>Suivre en cours FAB,SST</a:t>
            </a:r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F857A98-78D8-489F-8465-F26FAC2E3108}"/>
              </a:ext>
            </a:extLst>
          </p:cNvPr>
          <p:cNvSpPr/>
          <p:nvPr/>
        </p:nvSpPr>
        <p:spPr bwMode="auto">
          <a:xfrm>
            <a:off x="5989235" y="1510102"/>
            <a:ext cx="1375062" cy="1226127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lang="fr-FR" sz="1200" b="1">
                <a:solidFill>
                  <a:schemeClr val="tx1"/>
                </a:solidFill>
                <a:ea typeface="MS PGothic"/>
              </a:rPr>
              <a:t>Fabriquer</a:t>
            </a:r>
          </a:p>
          <a:p>
            <a:r>
              <a:rPr lang="fr-FR" sz="1200">
                <a:ea typeface="MS PGothic"/>
              </a:rPr>
              <a:t>Usiner/Ajuster/Monter</a:t>
            </a:r>
          </a:p>
          <a:p>
            <a:r>
              <a:rPr lang="fr-FR" sz="1200">
                <a:ea typeface="MS PGothic"/>
              </a:rPr>
              <a:t>Installer montage</a:t>
            </a:r>
            <a:endParaRPr lang="fr-FR" sz="12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5ED0278-5596-485C-840E-EAB1FD630C64}"/>
              </a:ext>
            </a:extLst>
          </p:cNvPr>
          <p:cNvSpPr/>
          <p:nvPr/>
        </p:nvSpPr>
        <p:spPr bwMode="auto">
          <a:xfrm>
            <a:off x="2157407" y="3089897"/>
            <a:ext cx="1055886" cy="1341146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sz="1200" b="1">
                <a:solidFill>
                  <a:schemeClr val="tx1"/>
                </a:solidFill>
                <a:ea typeface="MS PGothic"/>
              </a:rPr>
              <a:t>Traiter NC</a:t>
            </a:r>
          </a:p>
          <a:p>
            <a:r>
              <a:rPr lang="fr-FR" sz="1200">
                <a:ea typeface="MS PGothic"/>
              </a:rPr>
              <a:t>Retoucher</a:t>
            </a:r>
          </a:p>
          <a:p>
            <a:r>
              <a:rPr lang="fr-FR" sz="1200">
                <a:ea typeface="MS PGothic"/>
              </a:rPr>
              <a:t>Isoler</a:t>
            </a:r>
            <a:endParaRPr lang="fr-FR" sz="1200"/>
          </a:p>
          <a:p>
            <a:r>
              <a:rPr lang="fr-FR" sz="1200">
                <a:ea typeface="MS PGothic"/>
                <a:cs typeface="Arial"/>
              </a:rPr>
              <a:t>Effectuer Réglage</a:t>
            </a:r>
          </a:p>
          <a:p>
            <a:r>
              <a:rPr lang="fr-FR" sz="1200">
                <a:ea typeface="MS PGothic"/>
                <a:cs typeface="Arial"/>
              </a:rPr>
              <a:t>Appliquer Dérogation</a:t>
            </a:r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7BAF939-695A-474F-809A-C44FC7E4828F}"/>
              </a:ext>
            </a:extLst>
          </p:cNvPr>
          <p:cNvSpPr/>
          <p:nvPr/>
        </p:nvSpPr>
        <p:spPr bwMode="auto">
          <a:xfrm>
            <a:off x="3896383" y="1387584"/>
            <a:ext cx="1825934" cy="1554372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sz="1200" b="1">
                <a:solidFill>
                  <a:schemeClr val="tx1"/>
                </a:solidFill>
                <a:ea typeface="MS PGothic"/>
              </a:rPr>
              <a:t>Gérer le stock</a:t>
            </a:r>
          </a:p>
          <a:p>
            <a:r>
              <a:rPr lang="fr-FR" sz="1200">
                <a:ea typeface="MS PGothic"/>
              </a:rPr>
              <a:t>Réaliser Inventaire</a:t>
            </a:r>
            <a:endParaRPr lang="fr-FR">
              <a:ea typeface="MS PGothic"/>
            </a:endParaRPr>
          </a:p>
          <a:p>
            <a:r>
              <a:rPr lang="fr-FR" sz="1200">
                <a:ea typeface="MS PGothic"/>
              </a:rPr>
              <a:t>Assurer suivi de stock</a:t>
            </a:r>
          </a:p>
          <a:p>
            <a:r>
              <a:rPr lang="fr-FR" sz="1200">
                <a:ea typeface="MS PGothic"/>
                <a:cs typeface="Arial"/>
              </a:rPr>
              <a:t>Effectuer</a:t>
            </a:r>
            <a:r>
              <a:rPr lang="fr-FR" sz="1200">
                <a:latin typeface="Arial"/>
                <a:ea typeface="MS PGothic"/>
                <a:cs typeface="Arial"/>
              </a:rPr>
              <a:t> </a:t>
            </a:r>
            <a:r>
              <a:rPr lang="fr-FR" sz="1200">
                <a:ea typeface="MS PGothic"/>
                <a:cs typeface="Arial"/>
              </a:rPr>
              <a:t>Entrée</a:t>
            </a:r>
          </a:p>
          <a:p>
            <a:r>
              <a:rPr lang="fr-FR" sz="1200">
                <a:ea typeface="MS PGothic"/>
                <a:cs typeface="Arial"/>
              </a:rPr>
              <a:t>Enregistrer Identification </a:t>
            </a:r>
            <a:r>
              <a:rPr lang="fr-FR" sz="1200" err="1">
                <a:ea typeface="MS PGothic"/>
                <a:cs typeface="Arial"/>
              </a:rPr>
              <a:t>nx</a:t>
            </a:r>
            <a:r>
              <a:rPr lang="fr-FR" sz="1200">
                <a:ea typeface="MS PGothic"/>
                <a:cs typeface="Arial"/>
              </a:rPr>
              <a:t> produit</a:t>
            </a:r>
            <a:endParaRPr lang="fr-FR">
              <a:cs typeface="Arial"/>
            </a:endParaRPr>
          </a:p>
          <a:p>
            <a:r>
              <a:rPr lang="fr-FR" sz="1200">
                <a:ea typeface="MS PGothic"/>
                <a:cs typeface="Arial"/>
              </a:rPr>
              <a:t>Enregistrer Affectation produit</a:t>
            </a:r>
            <a:endParaRPr lang="fr-FR">
              <a:ea typeface="MS PGothic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A862C3B-BA4A-470A-8017-71CB0C0A2D5B}"/>
              </a:ext>
            </a:extLst>
          </p:cNvPr>
          <p:cNvSpPr/>
          <p:nvPr/>
        </p:nvSpPr>
        <p:spPr bwMode="auto">
          <a:xfrm>
            <a:off x="6408885" y="3097436"/>
            <a:ext cx="1129616" cy="2423604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sz="1200" b="1">
                <a:solidFill>
                  <a:schemeClr val="tx1"/>
                </a:solidFill>
                <a:ea typeface="MS PGothic"/>
              </a:rPr>
              <a:t>Sous-traiter</a:t>
            </a:r>
          </a:p>
          <a:p>
            <a:r>
              <a:rPr lang="fr-FR" sz="1200">
                <a:solidFill>
                  <a:schemeClr val="tx1"/>
                </a:solidFill>
                <a:ea typeface="MS PGothic"/>
              </a:rPr>
              <a:t>Contrôler au retour</a:t>
            </a:r>
          </a:p>
          <a:p>
            <a:r>
              <a:rPr lang="fr-FR" sz="1200">
                <a:solidFill>
                  <a:schemeClr val="tx1"/>
                </a:solidFill>
                <a:ea typeface="MS PGothic"/>
              </a:rPr>
              <a:t>Relancer</a:t>
            </a:r>
            <a:endParaRPr lang="fr-FR">
              <a:solidFill>
                <a:schemeClr val="tx1"/>
              </a:solidFill>
            </a:endParaRPr>
          </a:p>
          <a:p>
            <a:r>
              <a:rPr lang="fr-FR" sz="1200">
                <a:ea typeface="MS PGothic"/>
              </a:rPr>
              <a:t>Organiser Transports S/T</a:t>
            </a:r>
            <a:endParaRPr lang="fr-FR">
              <a:ea typeface="MS PGothic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C3DAC6-0267-4358-AEB0-EC48E60CFC29}"/>
              </a:ext>
            </a:extLst>
          </p:cNvPr>
          <p:cNvSpPr/>
          <p:nvPr/>
        </p:nvSpPr>
        <p:spPr bwMode="auto">
          <a:xfrm>
            <a:off x="1728046" y="1389148"/>
            <a:ext cx="1850726" cy="1484034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lang="fr-FR" sz="1600" b="1">
                <a:solidFill>
                  <a:schemeClr val="tx1"/>
                </a:solidFill>
                <a:ea typeface="MS PGothic"/>
              </a:rPr>
              <a:t>Planifier</a:t>
            </a:r>
          </a:p>
          <a:p>
            <a:r>
              <a:rPr lang="fr-FR" sz="1200">
                <a:ea typeface="MS PGothic"/>
              </a:rPr>
              <a:t>Etablir planning hebdo.</a:t>
            </a:r>
          </a:p>
          <a:p>
            <a:r>
              <a:rPr lang="fr-FR" sz="1200">
                <a:ea typeface="MS PGothic"/>
              </a:rPr>
              <a:t>Ordonnancer</a:t>
            </a:r>
            <a:endParaRPr lang="fr-FR">
              <a:ea typeface="MS PGothic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5E27AD-96C3-40AE-9C97-C741FB23D093}"/>
              </a:ext>
            </a:extLst>
          </p:cNvPr>
          <p:cNvSpPr/>
          <p:nvPr/>
        </p:nvSpPr>
        <p:spPr bwMode="auto">
          <a:xfrm>
            <a:off x="2054172" y="4581349"/>
            <a:ext cx="1746527" cy="1032807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sz="1200" b="1">
                <a:solidFill>
                  <a:schemeClr val="tx1"/>
                </a:solidFill>
                <a:ea typeface="MS PGothic"/>
              </a:rPr>
              <a:t>Emballer/expédier</a:t>
            </a:r>
          </a:p>
          <a:p>
            <a:r>
              <a:rPr lang="fr-FR" sz="1200">
                <a:ea typeface="MS PGothic"/>
              </a:rPr>
              <a:t>Emballer S/T</a:t>
            </a:r>
          </a:p>
          <a:p>
            <a:r>
              <a:rPr lang="fr-FR" sz="1200">
                <a:ea typeface="MS PGothic"/>
              </a:rPr>
              <a:t>Emballer</a:t>
            </a:r>
          </a:p>
          <a:p>
            <a:r>
              <a:rPr lang="fr-FR" sz="1200">
                <a:ea typeface="MS PGothic"/>
              </a:rPr>
              <a:t>Effectuer Sortie</a:t>
            </a:r>
          </a:p>
          <a:p>
            <a:endParaRPr lang="fr-FR" sz="1200">
              <a:ea typeface="MS PGothic"/>
            </a:endParaRPr>
          </a:p>
          <a:p>
            <a:endParaRPr lang="fr-FR" sz="1200"/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0DAD1676-49FA-4CEA-9358-D9C84D3F07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707942" y="2140117"/>
            <a:ext cx="331948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5243563B-3DC9-4FCC-9FC0-5A6B3B0C8AC8}"/>
              </a:ext>
            </a:extLst>
          </p:cNvPr>
          <p:cNvCxnSpPr>
            <a:cxnSpLocks/>
          </p:cNvCxnSpPr>
          <p:nvPr/>
        </p:nvCxnSpPr>
        <p:spPr bwMode="auto">
          <a:xfrm>
            <a:off x="6713373" y="2637519"/>
            <a:ext cx="1" cy="48126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E2EDE769-8189-4DB9-BF19-A6BBA1EC110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20565" y="3596733"/>
            <a:ext cx="1118911" cy="5197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 : en angle 8">
            <a:extLst>
              <a:ext uri="{FF2B5EF4-FFF2-40B4-BE49-F238E27FC236}">
                <a16:creationId xmlns:a16="http://schemas.microsoft.com/office/drawing/2014/main" id="{3CB8335C-72C3-49FD-9A53-7592E4E3A714}"/>
              </a:ext>
            </a:extLst>
          </p:cNvPr>
          <p:cNvCxnSpPr/>
          <p:nvPr/>
        </p:nvCxnSpPr>
        <p:spPr bwMode="auto">
          <a:xfrm flipH="1">
            <a:off x="3892656" y="4105214"/>
            <a:ext cx="360949" cy="962526"/>
          </a:xfrm>
          <a:prstGeom prst="bentConnector3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8850AB4D-3127-4828-8473-0F64BCBA4226}"/>
              </a:ext>
            </a:extLst>
          </p:cNvPr>
          <p:cNvCxnSpPr>
            <a:cxnSpLocks/>
          </p:cNvCxnSpPr>
          <p:nvPr/>
        </p:nvCxnSpPr>
        <p:spPr bwMode="auto">
          <a:xfrm>
            <a:off x="3583905" y="2142585"/>
            <a:ext cx="318992" cy="61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1B8C9537-1801-4DD7-B82E-AB2F06E2DF3D}"/>
              </a:ext>
            </a:extLst>
          </p:cNvPr>
          <p:cNvCxnSpPr>
            <a:cxnSpLocks/>
          </p:cNvCxnSpPr>
          <p:nvPr/>
        </p:nvCxnSpPr>
        <p:spPr bwMode="auto">
          <a:xfrm flipH="1">
            <a:off x="6040652" y="3677069"/>
            <a:ext cx="366808" cy="61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26">
            <a:extLst>
              <a:ext uri="{FF2B5EF4-FFF2-40B4-BE49-F238E27FC236}">
                <a16:creationId xmlns:a16="http://schemas.microsoft.com/office/drawing/2014/main" id="{B23A027E-01D5-4604-A69B-2F369B4022CA}"/>
              </a:ext>
            </a:extLst>
          </p:cNvPr>
          <p:cNvCxnSpPr>
            <a:cxnSpLocks/>
          </p:cNvCxnSpPr>
          <p:nvPr/>
        </p:nvCxnSpPr>
        <p:spPr bwMode="auto">
          <a:xfrm flipH="1">
            <a:off x="5905471" y="2573253"/>
            <a:ext cx="367227" cy="49044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27">
            <a:extLst>
              <a:ext uri="{FF2B5EF4-FFF2-40B4-BE49-F238E27FC236}">
                <a16:creationId xmlns:a16="http://schemas.microsoft.com/office/drawing/2014/main" id="{2B65FE8A-2DED-4AE5-9F1B-F428A2860C5C}"/>
              </a:ext>
            </a:extLst>
          </p:cNvPr>
          <p:cNvCxnSpPr>
            <a:cxnSpLocks/>
          </p:cNvCxnSpPr>
          <p:nvPr/>
        </p:nvCxnSpPr>
        <p:spPr bwMode="auto">
          <a:xfrm>
            <a:off x="3519966" y="1790382"/>
            <a:ext cx="2576069" cy="918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26">
            <a:extLst>
              <a:ext uri="{FF2B5EF4-FFF2-40B4-BE49-F238E27FC236}">
                <a16:creationId xmlns:a16="http://schemas.microsoft.com/office/drawing/2014/main" id="{32CE25C9-29EF-4430-AD18-DCB8B7BDD44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33147" y="2788102"/>
            <a:ext cx="14376" cy="352625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avec flèche 26">
            <a:extLst>
              <a:ext uri="{FF2B5EF4-FFF2-40B4-BE49-F238E27FC236}">
                <a16:creationId xmlns:a16="http://schemas.microsoft.com/office/drawing/2014/main" id="{18049D79-111E-4096-AFC1-51226A7FAFCA}"/>
              </a:ext>
            </a:extLst>
          </p:cNvPr>
          <p:cNvCxnSpPr>
            <a:cxnSpLocks/>
          </p:cNvCxnSpPr>
          <p:nvPr/>
        </p:nvCxnSpPr>
        <p:spPr bwMode="auto">
          <a:xfrm flipH="1">
            <a:off x="3446943" y="2918309"/>
            <a:ext cx="712283" cy="148247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813759"/>
      </p:ext>
    </p:extLst>
  </p:cSld>
  <p:clrMapOvr>
    <a:masterClrMapping/>
  </p:clrMapOvr>
  <p:transition spd="med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SpPr/>
          <p:nvPr/>
        </p:nvSpPr>
        <p:spPr bwMode="auto">
          <a:xfrm>
            <a:off x="85881" y="1281112"/>
            <a:ext cx="1401272" cy="5048250"/>
          </a:xfrm>
          <a:prstGeom prst="rect">
            <a:avLst/>
          </a:prstGeom>
          <a:solidFill>
            <a:srgbClr val="B4DCE6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fr-FR" sz="1100" baseline="0"/>
              <a:t>                 </a:t>
            </a:r>
          </a:p>
          <a:p>
            <a:pPr marL="0" marR="0" lvl="0" indent="0" algn="l" defTabSz="91440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l">
              <a:lnSpc>
                <a:spcPts val="700"/>
              </a:lnSpc>
            </a:pPr>
            <a:endParaRPr lang="fr-FR" sz="1000" b="0" baseline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8DE2A-1426-4A80-BFE1-3D0706A19AB4}"/>
              </a:ext>
            </a:extLst>
          </p:cNvPr>
          <p:cNvSpPr/>
          <p:nvPr/>
        </p:nvSpPr>
        <p:spPr bwMode="auto">
          <a:xfrm>
            <a:off x="1479327" y="1208206"/>
            <a:ext cx="5937728" cy="5029874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i="1">
                <a:solidFill>
                  <a:srgbClr val="002060"/>
                </a:solidFill>
              </a:rPr>
              <a:t>                 </a:t>
            </a:r>
            <a:endParaRPr lang="fr-FR" sz="1100" i="1" baseline="0">
              <a:solidFill>
                <a:srgbClr val="002060"/>
              </a:solidFill>
            </a:endParaRPr>
          </a:p>
          <a:p>
            <a:pPr algn="l"/>
            <a:endParaRPr lang="fr-FR" sz="1100" i="1" baseline="0">
              <a:solidFill>
                <a:srgbClr val="002060"/>
              </a:solidFill>
              <a:cs typeface="Arial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SpPr/>
          <p:nvPr/>
        </p:nvSpPr>
        <p:spPr bwMode="auto">
          <a:xfrm>
            <a:off x="7562447" y="1298506"/>
            <a:ext cx="1495858" cy="5016835"/>
          </a:xfrm>
          <a:prstGeom prst="rect">
            <a:avLst/>
          </a:prstGeom>
          <a:solidFill>
            <a:srgbClr val="B4DCE6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fr-FR" sz="1100" baseline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/>
          <p:nvPr/>
        </p:nvSpPr>
        <p:spPr bwMode="auto">
          <a:xfrm>
            <a:off x="1039304" y="141317"/>
            <a:ext cx="2272734" cy="1122653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100" baseline="0"/>
              <a:t>                 </a:t>
            </a:r>
            <a:r>
              <a:rPr lang="fr-FR" sz="1100" b="1" baseline="0">
                <a:solidFill>
                  <a:srgbClr val="FF0000"/>
                </a:solidFill>
              </a:rPr>
              <a:t>COMBIEN ?</a:t>
            </a:r>
            <a:endParaRPr lang="fr-FR" sz="900" b="1" baseline="0"/>
          </a:p>
          <a:p>
            <a:pPr algn="l"/>
            <a:endParaRPr lang="fr-FR" sz="900" baseline="0">
              <a:solidFill>
                <a:schemeClr val="tx1"/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0000000-0008-0000-0000-000013000000}"/>
              </a:ext>
            </a:extLst>
          </p:cNvPr>
          <p:cNvSpPr/>
          <p:nvPr/>
        </p:nvSpPr>
        <p:spPr bwMode="auto">
          <a:xfrm>
            <a:off x="1634787" y="5546277"/>
            <a:ext cx="1605553" cy="1271658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100" b="1" baseline="0"/>
              <a:t>             </a:t>
            </a:r>
            <a:r>
              <a:rPr lang="fr-FR" sz="1100" b="1" baseline="0">
                <a:solidFill>
                  <a:srgbClr val="FF0000"/>
                </a:solidFill>
              </a:rPr>
              <a:t>AVEC QUI ?</a:t>
            </a:r>
          </a:p>
          <a:p>
            <a:pPr algn="l"/>
            <a:endParaRPr lang="fr-FR" sz="900" baseline="0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0000000-0008-0000-0000-000012000000}"/>
              </a:ext>
            </a:extLst>
          </p:cNvPr>
          <p:cNvSpPr/>
          <p:nvPr/>
        </p:nvSpPr>
        <p:spPr bwMode="auto">
          <a:xfrm>
            <a:off x="5697767" y="5750414"/>
            <a:ext cx="1735375" cy="1003742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b="1" baseline="0">
                <a:solidFill>
                  <a:srgbClr val="FF0000"/>
                </a:solidFill>
              </a:rPr>
              <a:t>AVEC QUOI ?</a:t>
            </a:r>
          </a:p>
          <a:p>
            <a:pPr algn="l"/>
            <a:endParaRPr lang="fr-FR" sz="900" baseline="0">
              <a:solidFill>
                <a:sysClr val="windowText" lastClr="000000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 bwMode="auto">
          <a:xfrm>
            <a:off x="5809651" y="131667"/>
            <a:ext cx="2077205" cy="1132303"/>
          </a:xfrm>
          <a:prstGeom prst="rect">
            <a:avLst/>
          </a:prstGeom>
          <a:solidFill>
            <a:srgbClr val="E6E66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fr-FR" sz="1100" b="1" baseline="0"/>
              <a:t>              </a:t>
            </a:r>
            <a:r>
              <a:rPr lang="fr-FR" sz="1100" b="1" baseline="0">
                <a:solidFill>
                  <a:srgbClr val="FF0000"/>
                </a:solidFill>
              </a:rPr>
              <a:t>COMMENT ?</a:t>
            </a:r>
          </a:p>
          <a:p>
            <a:pPr algn="l">
              <a:lnSpc>
                <a:spcPct val="100000"/>
              </a:lnSpc>
            </a:pPr>
            <a:endParaRPr lang="fr-FR" sz="900" baseline="0">
              <a:solidFill>
                <a:schemeClr val="tx1"/>
              </a:solidFill>
            </a:endParaRP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A765D06A-ED4C-4A5F-A562-16E91F9ABC27}"/>
              </a:ext>
            </a:extLst>
          </p:cNvPr>
          <p:cNvSpPr txBox="1"/>
          <p:nvPr/>
        </p:nvSpPr>
        <p:spPr>
          <a:xfrm>
            <a:off x="61286" y="928300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>
                <a:solidFill>
                  <a:srgbClr val="FF0000"/>
                </a:solidFill>
                <a:latin typeface="+mj-lt"/>
              </a:rPr>
              <a:t>ENTREES</a:t>
            </a:r>
          </a:p>
        </p:txBody>
      </p:sp>
      <p:sp>
        <p:nvSpPr>
          <p:cNvPr id="120" name="ZoneTexte 119">
            <a:extLst>
              <a:ext uri="{FF2B5EF4-FFF2-40B4-BE49-F238E27FC236}">
                <a16:creationId xmlns:a16="http://schemas.microsoft.com/office/drawing/2014/main" id="{0E12EE24-1360-463B-82A0-9FCE5769FDCE}"/>
              </a:ext>
            </a:extLst>
          </p:cNvPr>
          <p:cNvSpPr txBox="1"/>
          <p:nvPr/>
        </p:nvSpPr>
        <p:spPr>
          <a:xfrm>
            <a:off x="7662862" y="969506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>
                <a:solidFill>
                  <a:srgbClr val="FF0000"/>
                </a:solidFill>
                <a:latin typeface="+mj-lt"/>
              </a:rPr>
              <a:t>SORTIES</a:t>
            </a: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239A2318-19D1-4DC4-B306-0532D208C804}"/>
              </a:ext>
            </a:extLst>
          </p:cNvPr>
          <p:cNvSpPr txBox="1"/>
          <p:nvPr/>
        </p:nvSpPr>
        <p:spPr>
          <a:xfrm>
            <a:off x="3781425" y="957700"/>
            <a:ext cx="1210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>
                <a:solidFill>
                  <a:srgbClr val="FF0000"/>
                </a:solidFill>
                <a:latin typeface="+mj-lt"/>
              </a:rPr>
              <a:t>ACTIVITES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14BE61-D54E-48ED-B957-56020AB882F2}"/>
              </a:ext>
            </a:extLst>
          </p:cNvPr>
          <p:cNvSpPr txBox="1"/>
          <p:nvPr/>
        </p:nvSpPr>
        <p:spPr>
          <a:xfrm>
            <a:off x="3390476" y="143638"/>
            <a:ext cx="2272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>
                <a:solidFill>
                  <a:srgbClr val="0070C0"/>
                </a:solidFill>
              </a:rPr>
              <a:t>PROCESSUS INDUSTRIALISER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EA2B99-068B-48EE-8B9A-BC020A782B07}"/>
              </a:ext>
            </a:extLst>
          </p:cNvPr>
          <p:cNvSpPr/>
          <p:nvPr/>
        </p:nvSpPr>
        <p:spPr bwMode="auto">
          <a:xfrm>
            <a:off x="8033298" y="200319"/>
            <a:ext cx="1018970" cy="63639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72000" tIns="72000" rIns="72000" bIns="72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>
                <a:solidFill>
                  <a:schemeClr val="tx1"/>
                </a:solidFill>
              </a:rPr>
              <a:t>PILOTE PROCESSUS 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ED28F9-2D13-4E1F-9F2E-5926E4CBE16A}"/>
              </a:ext>
            </a:extLst>
          </p:cNvPr>
          <p:cNvSpPr/>
          <p:nvPr/>
        </p:nvSpPr>
        <p:spPr bwMode="auto">
          <a:xfrm>
            <a:off x="1590491" y="1409553"/>
            <a:ext cx="1832954" cy="17766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fr-FR" sz="1200" b="0" i="0" u="none" strike="noStrike" cap="none" normalizeH="0" baseline="0">
              <a:ln>
                <a:noFill/>
              </a:ln>
              <a:solidFill>
                <a:srgbClr val="800000"/>
              </a:solidFill>
              <a:effectLst/>
              <a:latin typeface="BlacklightD"/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3692162142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build="p"/>
    </p:bldLst>
  </p:timing>
</p:sld>
</file>

<file path=ppt/theme/theme1.xml><?xml version="1.0" encoding="utf-8"?>
<a:theme xmlns:a="http://schemas.openxmlformats.org/drawingml/2006/main" name="PPT_TYPE-GROUPE">
  <a:themeElements>
    <a:clrScheme name="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PPT_TYPE-GROUP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lnDef>
  </a:objectDefaults>
  <a:extraClrSchemeLst>
    <a:extraClrScheme>
      <a:clrScheme name="PPT_TYPE-GROU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YPE-GROU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TYPE-GROU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YPE-GROU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YPE-GROU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YPE-GROU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YPE-GROU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" id="{3FD788A6-2968-4092-B7D8-38D7D5559FC8}" vid="{F62AD448-6687-4C88-8FA9-D1EF331D3B04}"/>
    </a:ext>
  </a:extLst>
</a:theme>
</file>

<file path=ppt/theme/theme2.xml><?xml version="1.0" encoding="utf-8"?>
<a:theme xmlns:a="http://schemas.openxmlformats.org/drawingml/2006/main" name="1_PPT_TYPE-GROUPE">
  <a:themeElements>
    <a:clrScheme name="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1_PPT_TYPE-GROUP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lnDef>
  </a:objectDefaults>
  <a:extraClrSchemeLst>
    <a:extraClrScheme>
      <a:clrScheme name="1_PPT_TYPE-GROU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TYPE-GROU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_TYPE-GROU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TYPE-GROU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TYPE-GROU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TYPE-GROU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_TYPE-GROU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" id="{3FD788A6-2968-4092-B7D8-38D7D5559FC8}" vid="{9FED5CC2-6859-4446-AC2E-B4FB5D0FEC90}"/>
    </a:ext>
  </a:extLst>
</a:theme>
</file>

<file path=ppt/theme/theme3.xml><?xml version="1.0" encoding="utf-8"?>
<a:theme xmlns:a="http://schemas.openxmlformats.org/drawingml/2006/main" name="2_Présentation2">
  <a:themeElements>
    <a:clrScheme name="2_Présentation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Présentation2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lnDef>
  </a:objectDefaults>
  <a:extraClrSchemeLst>
    <a:extraClrScheme>
      <a:clrScheme name="2_Présentation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ésentation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ésentation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ésentation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ésentation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ésentation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ésentation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" id="{3FD788A6-2968-4092-B7D8-38D7D5559FC8}" vid="{4D936C44-C752-46AB-B75E-C42911270E10}"/>
    </a:ext>
  </a:extLst>
</a:theme>
</file>

<file path=ppt/theme/theme4.xml><?xml version="1.0" encoding="utf-8"?>
<a:theme xmlns:a="http://schemas.openxmlformats.org/drawingml/2006/main" name="2_PPT_TYPE-GROUPE">
  <a:themeElements>
    <a:clrScheme name="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FFFFF"/>
      </a:accent3>
      <a:accent4>
        <a:srgbClr val="000000"/>
      </a:accent4>
      <a:accent5>
        <a:srgbClr val="C0E5AF"/>
      </a:accent5>
      <a:accent6>
        <a:srgbClr val="D4126E"/>
      </a:accent6>
      <a:hlink>
        <a:srgbClr val="EB8803"/>
      </a:hlink>
      <a:folHlink>
        <a:srgbClr val="5F7791"/>
      </a:folHlink>
    </a:clrScheme>
    <a:fontScheme name="2_PPT_TYPE-GROUP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fr-FR" altLang="fr-FR" sz="24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BlacklightD"/>
            <a:ea typeface="MS PGothic" panose="020B0600070205080204" pitchFamily="34" charset="-128"/>
          </a:defRPr>
        </a:defPPr>
      </a:lstStyle>
    </a:lnDef>
  </a:objectDefaults>
  <a:extraClrSchemeLst>
    <a:extraClrScheme>
      <a:clrScheme name="2_PPT_TYPE-GROU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_TYPE-GROU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_TYPE-GROU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_TYPE-GROU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_TYPE-GROU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_TYPE-GROU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_TYPE-GROU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1" id="{3FD788A6-2968-4092-B7D8-38D7D5559FC8}" vid="{8F0642E7-B462-4FD6-B6F8-A65B1D510165}"/>
    </a:ext>
  </a:extLst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86B8A892CEF54CA6A3E76C8DC1D9C1" ma:contentTypeVersion="9" ma:contentTypeDescription="Crée un document." ma:contentTypeScope="" ma:versionID="f0a11f1a473efbe33fca49cb279202ec">
  <xsd:schema xmlns:xsd="http://www.w3.org/2001/XMLSchema" xmlns:xs="http://www.w3.org/2001/XMLSchema" xmlns:p="http://schemas.microsoft.com/office/2006/metadata/properties" xmlns:ns2="a8664bec-052d-4b36-857e-7f59a28477bd" xmlns:ns3="3615adfd-467a-4138-b574-93ed89a34b83" targetNamespace="http://schemas.microsoft.com/office/2006/metadata/properties" ma:root="true" ma:fieldsID="bcd35d88aed943c20a7d76e6b3ad61b6" ns2:_="" ns3:_="">
    <xsd:import namespace="a8664bec-052d-4b36-857e-7f59a28477bd"/>
    <xsd:import namespace="3615adfd-467a-4138-b574-93ed89a34b83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64bec-052d-4b36-857e-7f59a28477bd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15adfd-467a-4138-b574-93ed89a34b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 xmlns="a8664bec-052d-4b36-857e-7f59a28477bd" xsi:nil="true"/>
    <MigrationWizIdPermissionLevels xmlns="a8664bec-052d-4b36-857e-7f59a28477bd" xsi:nil="true"/>
    <MigrationWizIdPermissions xmlns="a8664bec-052d-4b36-857e-7f59a28477bd" xsi:nil="true"/>
    <MigrationWizIdDocumentLibraryPermissions xmlns="a8664bec-052d-4b36-857e-7f59a28477bd" xsi:nil="true"/>
    <MigrationWizIdSecurityGroups xmlns="a8664bec-052d-4b36-857e-7f59a28477bd" xsi:nil="true"/>
    <SharedWithUsers xmlns="3615adfd-467a-4138-b574-93ed89a34b83">
      <UserInfo>
        <DisplayName>CARON Paul</DisplayName>
        <AccountId>38</AccountId>
        <AccountType/>
      </UserInfo>
      <UserInfo>
        <DisplayName>COPIN Antoine</DisplayName>
        <AccountId>69</AccountId>
        <AccountType/>
      </UserInfo>
      <UserInfo>
        <DisplayName>DAIME Antoine</DisplayName>
        <AccountId>77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5F33D3-588D-4E69-9055-AE9BBAE215FD}">
  <ds:schemaRefs>
    <ds:schemaRef ds:uri="3615adfd-467a-4138-b574-93ed89a34b83"/>
    <ds:schemaRef ds:uri="a8664bec-052d-4b36-857e-7f59a28477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F4D5DAF-66BE-45FB-8EA8-8C5410B0FC61}">
  <ds:schemaRefs>
    <ds:schemaRef ds:uri="3615adfd-467a-4138-b574-93ed89a34b83"/>
    <ds:schemaRef ds:uri="a8664bec-052d-4b36-857e-7f59a28477bd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AAE48B-9CE7-4F0C-BC2D-02B5F57F26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ESIEE</Template>
  <Application>Microsoft Office PowerPoint</Application>
  <PresentationFormat>On-screen Show (4:3)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PPT_TYPE-GROUPE</vt:lpstr>
      <vt:lpstr>1_PPT_TYPE-GROUPE</vt:lpstr>
      <vt:lpstr>2_Présentation2</vt:lpstr>
      <vt:lpstr>2_PPT_TYPE-GROUPE</vt:lpstr>
      <vt:lpstr>PowerPoint Presentation</vt:lpstr>
      <vt:lpstr>PowerPoint Presentation</vt:lpstr>
    </vt:vector>
  </TitlesOfParts>
  <Company>ALLERY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Benoît HEBERT</dc:creator>
  <cp:revision>1</cp:revision>
  <dcterms:created xsi:type="dcterms:W3CDTF">2018-05-17T17:46:02Z</dcterms:created>
  <dcterms:modified xsi:type="dcterms:W3CDTF">2021-06-01T12:16:38Z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0x0101005A86B8A892CEF54CA6A3E76C8DC1D9C1</vt:lpwstr>
  </property>
</Properties>
</file>