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6_42CE3C0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3" r:id="rId3"/>
    <p:sldId id="259" r:id="rId4"/>
    <p:sldId id="265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5B2B51-2109-DA60-43C4-469D93294595}" name="MAUBANC Rémi" initials="MR" userId="MAUBANC Rémi" providerId="None"/>
  <p188:author id="{7E374357-9FC9-C8B8-C46C-1D9BF16CC1CB}" name="BLOT Julien" initials="BJ" userId="S::julien.blot@etu.unilasalle.fr::b5177282-9f3a-4db6-a22c-2ec046ef22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6_42CE3C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0B9721-A67D-4B7C-812E-15A3183D8D09}" authorId="{0B5B2B51-2109-DA60-43C4-469D93294595}" created="2022-02-08T15:21:10.790">
    <pc:sldMkLst xmlns:pc="http://schemas.microsoft.com/office/powerpoint/2013/main/command">
      <pc:docMk/>
      <pc:sldMk cId="1120812037" sldId="262"/>
    </pc:sldMkLst>
    <p188:replyLst>
      <p188:reply id="{F411EBA3-09FA-4E6E-BDB7-9238466A8677}" authorId="{7E374357-9FC9-C8B8-C46C-1D9BF16CC1CB}" created="2022-02-08T15:35:18.228">
        <p188:txBody>
          <a:bodyPr/>
          <a:lstStyle/>
          <a:p>
            <a:r>
              <a:rPr lang="en-US"/>
              <a:t>ok</a:t>
            </a:r>
          </a:p>
        </p188:txBody>
      </p188:reply>
    </p188:replyLst>
    <p188:txBody>
      <a:bodyPr/>
      <a:lstStyle/>
      <a:p>
        <a:r>
          <a:rPr lang="fr-FR"/>
          <a:t>J'ai réparti les informations de la dernière slides dans les autres slides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D7DB-EECA-4BCF-BE14-E8A8D5003AE9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6A23-96D8-4F27-BC2A-E48BE5A7F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3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9672-DBCA-4898-87B0-97179A6E56C0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981-C88F-49F5-9FEA-9335539761E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1E812A51-B76F-499E-B4C2-DC8A32B020C7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65EA-989B-44BE-958F-A0721E00C0A9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9-6060-44BE-A94D-0CD5EFFBBE4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7122-59DD-4942-ACB4-F9B334B88A0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AAC-081E-4A32-BF1D-FC8C6064F313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B51A-B516-43AC-BA10-6744E7BA6C24}" type="datetime1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B4BF-10E4-4DAA-81F0-7C603C8A347C}" type="datetime1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82E0-4C3C-436F-B8E5-25B00BC8964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244-E448-4E83-A54A-204EB94DE243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E4F6802B-4A03-4C76-92F5-72325E2E1681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6_42CE3C0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02BCD-668B-4129-B76E-AE2E626B56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1C8FF592-DEC3-42D7-B2CD-5797E102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38805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18E62C-A1FF-4287-B466-37167775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5BA0-2222-4D4D-842A-B14BBFA54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82CAE6-43E7-4567-AE8B-4E45E6268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CEBF-E459-4E6E-9C65-888321E06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3F1577-CD86-459A-87F2-B88DC8FA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FC4D55-3CFE-4598-B2DA-683B78FF3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BBCEDF-601D-43A0-BF08-27B894D84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ABCC73-4EA2-41C0-9254-2FB609A2C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0C665E-6869-4952-B39B-9AA7EA82D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E41D2C-5FA9-4980-BA0E-F4601E178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537BF2-D21E-4EF3-9EBD-B4833EE1D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F5A085-4CA5-4E37-8F50-3D421162C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C2D4DA-2F79-4EDD-846C-CD0AF25A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CDF757-C6F7-47B3-A418-B70C72CC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69C0BD-0768-4186-9A1C-E613366FA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2F3F35-4957-4CCC-8AE9-FD790FB68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A46E9E8-EE2D-491C-9F41-00883F0C0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88EFDB-7849-4738-933E-5D25B3464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17D573-D985-4812-A673-A08068E9B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0FDB3E-8398-428F-BEE4-6FC4B293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FBE3BC-EAC7-49C4-85D4-81244ADAB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1358765-97FA-42A5-B8E9-A7855A2F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39591A-BF67-439C-BD2D-FB0CF763A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EF2BB09-702D-4FC8-8B34-1AF746A9C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8A18DA-32B7-4D57-9770-CB30708D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6B058C-FA0C-4971-9C01-2177B7BFC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DDCF1B-8FE1-4FDF-BF24-63320B06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56F172-46BD-425C-B91F-1E6205FA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D2B59D-1DA1-4EC5-B3C8-1AD33B87C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8730AC-66DE-42BF-89A4-424DBB42B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9312" y="757660"/>
            <a:ext cx="4507334" cy="318427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Wi-Fi d’entreprise : Appel d’offre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121" y="4072044"/>
            <a:ext cx="4559099" cy="200463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200" dirty="0"/>
              <a:t>Nicolas FONTAINE</a:t>
            </a:r>
          </a:p>
          <a:p>
            <a:pPr algn="l"/>
            <a:r>
              <a:rPr lang="en-US" sz="2200" dirty="0"/>
              <a:t>Julien BLOT</a:t>
            </a:r>
          </a:p>
          <a:p>
            <a:pPr algn="l"/>
            <a:r>
              <a:rPr lang="en-US" sz="2200" dirty="0" err="1"/>
              <a:t>Bounanzibi</a:t>
            </a:r>
            <a:r>
              <a:rPr lang="en-US" sz="2200" dirty="0"/>
              <a:t> AMADA</a:t>
            </a:r>
          </a:p>
          <a:p>
            <a:pPr algn="l"/>
            <a:r>
              <a:rPr lang="en-US" sz="2200" dirty="0" err="1"/>
              <a:t>Maxence</a:t>
            </a:r>
            <a:r>
              <a:rPr lang="en-US" sz="2200" dirty="0"/>
              <a:t> BERTRAND</a:t>
            </a:r>
          </a:p>
          <a:p>
            <a:pPr algn="l"/>
            <a:r>
              <a:rPr lang="en-US" sz="2200" dirty="0"/>
              <a:t>Rémi MAUBANC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AD269EA6-DFAC-436A-BCCC-08E808FD5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323" y="28284"/>
            <a:ext cx="2743200" cy="107122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1C0B4-37D1-41D2-AF09-2B7C54BF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C809-9A70-4B45-94C5-75193101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Posterama"/>
              </a:rPr>
              <a:t>Rappel de l'appel d'offre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4CC9-FA87-43DB-82A9-EF610EDF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Architecture Wi-Fi Cisco clef en main se basant sur l'architecture WAN / LAN </a:t>
            </a:r>
          </a:p>
          <a:p>
            <a:endParaRPr lang="fr-FR" dirty="0"/>
          </a:p>
          <a:p>
            <a:r>
              <a:rPr lang="fr-FR" dirty="0"/>
              <a:t>Mutualiser les équipements centraux en datacenters </a:t>
            </a:r>
          </a:p>
          <a:p>
            <a:endParaRPr lang="fr-FR" dirty="0"/>
          </a:p>
          <a:p>
            <a:r>
              <a:rPr lang="fr-FR" dirty="0"/>
              <a:t>Répondre à un usage interne et client </a:t>
            </a:r>
          </a:p>
          <a:p>
            <a:endParaRPr lang="fr-FR" dirty="0"/>
          </a:p>
          <a:p>
            <a:r>
              <a:rPr lang="fr-FR" dirty="0"/>
              <a:t>Solution Cloud à proscrire.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C819D-5BA6-4B20-A2E8-08FFF190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7E807-E5F5-40B4-B1B8-47B8B41E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56" y="2339028"/>
            <a:ext cx="831012" cy="455001"/>
          </a:xfrm>
          <a:prstGeom prst="rect">
            <a:avLst/>
          </a:prstGeom>
        </p:spPr>
      </p:pic>
      <p:pic>
        <p:nvPicPr>
          <p:cNvPr id="6" name="Graphic 6" descr="Folder Search with solid fill">
            <a:extLst>
              <a:ext uri="{FF2B5EF4-FFF2-40B4-BE49-F238E27FC236}">
                <a16:creationId xmlns:a16="http://schemas.microsoft.com/office/drawing/2014/main" id="{860109F5-9D08-470A-8A85-363DC0CA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7517" y="3201838"/>
            <a:ext cx="914400" cy="914400"/>
          </a:xfrm>
          <a:prstGeom prst="rect">
            <a:avLst/>
          </a:prstGeom>
        </p:spPr>
      </p:pic>
      <p:pic>
        <p:nvPicPr>
          <p:cNvPr id="8" name="Graphic 8" descr="Internet Of Things with solid fill">
            <a:extLst>
              <a:ext uri="{FF2B5EF4-FFF2-40B4-BE49-F238E27FC236}">
                <a16:creationId xmlns:a16="http://schemas.microsoft.com/office/drawing/2014/main" id="{1A96309B-1047-47F7-91FD-23C303253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0309" y="42945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689AD-86BA-4BFC-941D-96434D80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Wireless LAN Controller</a:t>
            </a:r>
          </a:p>
        </p:txBody>
      </p:sp>
      <p:pic>
        <p:nvPicPr>
          <p:cNvPr id="6" name="Espace réservé du contenu 5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3AA9F4AD-F3F7-416F-89CD-9E2DC0C32B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8167"/>
            <a:ext cx="5562600" cy="1026254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1D3398-C3BD-4EFE-A8D8-DFD085D26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97428"/>
            <a:ext cx="5181600" cy="3207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Cisco Catalyst 9800-40</a:t>
            </a:r>
          </a:p>
          <a:p>
            <a:r>
              <a:rPr lang="fr-FR" dirty="0"/>
              <a:t>Jusqu’à 2000 </a:t>
            </a:r>
            <a:r>
              <a:rPr lang="fr-FR"/>
              <a:t>points d’accès</a:t>
            </a:r>
            <a:endParaRPr lang="fr-FR" b="1" dirty="0"/>
          </a:p>
          <a:p>
            <a:r>
              <a:rPr lang="fr-FR" dirty="0"/>
              <a:t>4 ports 10 Gbits SFP/SPF+</a:t>
            </a:r>
          </a:p>
          <a:p>
            <a:r>
              <a:rPr lang="fr-FR" dirty="0"/>
              <a:t>Gestion via DNA </a:t>
            </a:r>
            <a:r>
              <a:rPr lang="fr-FR" dirty="0" err="1"/>
              <a:t>Advantage</a:t>
            </a:r>
            <a:endParaRPr lang="fr-FR" dirty="0"/>
          </a:p>
          <a:p>
            <a:r>
              <a:rPr lang="fr-FR" dirty="0"/>
              <a:t>Installation dans deux datacenters en redondance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6B8F7D-B895-4712-87C5-37502C7C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74AD2-9ADF-4606-8865-D6EAD1E9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4" y="335177"/>
            <a:ext cx="10722932" cy="1325563"/>
          </a:xfrm>
        </p:spPr>
        <p:txBody>
          <a:bodyPr/>
          <a:lstStyle/>
          <a:p>
            <a:r>
              <a:rPr lang="fr-FR" dirty="0"/>
              <a:t>Bornes Wi-Fi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58BDA6-0B14-4B23-8DA1-BD4487CC7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1465" y="1222625"/>
            <a:ext cx="6688419" cy="527025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Cisco Catalyst 9120AXE</a:t>
            </a:r>
            <a:endParaRPr lang="fr-FR" dirty="0"/>
          </a:p>
          <a:p>
            <a:r>
              <a:rPr lang="fr-FR" dirty="0"/>
              <a:t>Support Wi-Fi 6</a:t>
            </a:r>
          </a:p>
          <a:p>
            <a:r>
              <a:rPr lang="fr-FR" dirty="0"/>
              <a:t>Communication via 5 GHz ou 2,4 GHz</a:t>
            </a:r>
          </a:p>
          <a:p>
            <a:r>
              <a:rPr lang="fr-FR"/>
              <a:t>Radio </a:t>
            </a:r>
            <a:r>
              <a:rPr lang="fr-FR" dirty="0"/>
              <a:t>Bluetooth®</a:t>
            </a:r>
          </a:p>
          <a:p>
            <a:r>
              <a:rPr lang="fr-FR" dirty="0"/>
              <a:t>Jusqu’à 4 canaux simultanés</a:t>
            </a:r>
          </a:p>
          <a:p>
            <a:r>
              <a:rPr lang="fr-FR" dirty="0"/>
              <a:t>Cisco </a:t>
            </a:r>
            <a:r>
              <a:rPr lang="fr-FR" dirty="0" err="1"/>
              <a:t>CleanAir</a:t>
            </a:r>
            <a:r>
              <a:rPr lang="fr-FR" dirty="0"/>
              <a:t> (pollution radio)</a:t>
            </a:r>
          </a:p>
          <a:p>
            <a:r>
              <a:rPr lang="fr-FR" dirty="0"/>
              <a:t>Compatible avec les </a:t>
            </a:r>
            <a:r>
              <a:rPr lang="fr-FR" dirty="0" err="1"/>
              <a:t>switchs</a:t>
            </a:r>
            <a:r>
              <a:rPr lang="fr-FR" dirty="0"/>
              <a:t> Cisco WS-2960X-48FPS-L (1 </a:t>
            </a:r>
            <a:r>
              <a:rPr lang="fr-FR"/>
              <a:t>Gbit</a:t>
            </a:r>
            <a:r>
              <a:rPr lang="fr-FR" dirty="0"/>
              <a:t>, POE)</a:t>
            </a:r>
          </a:p>
          <a:p>
            <a:r>
              <a:rPr lang="fr-FR"/>
              <a:t>Évolutivité</a:t>
            </a:r>
            <a:r>
              <a:rPr lang="fr-FR" dirty="0"/>
              <a:t> vers 2,5 Gbits avec POE+</a:t>
            </a:r>
          </a:p>
        </p:txBody>
      </p:sp>
      <p:pic>
        <p:nvPicPr>
          <p:cNvPr id="12" name="Espace réservé du contenu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D258572-A2FA-4F04-8883-500433D9F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988"/>
            <a:ext cx="5439172" cy="435133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510DC6-9779-4E8F-85FC-6CB3ACC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44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46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50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: Shape 81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0" name="Group 83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1" name="Rectangle 11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ectangle 116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ight Triangle 118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D360DDA-6CBD-46F9-BA6E-1C996C0D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28" y="242830"/>
            <a:ext cx="4419600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Suite de management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65028D-66B3-4ADB-A465-9373448C1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81168"/>
            <a:ext cx="4566331" cy="3993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dirty="0"/>
              <a:t>Cisco DNA </a:t>
            </a:r>
            <a:r>
              <a:rPr lang="fr-FR" b="1" dirty="0" err="1"/>
              <a:t>Advantage</a:t>
            </a:r>
            <a:endParaRPr lang="fr-FR" dirty="0"/>
          </a:p>
          <a:p>
            <a:r>
              <a:rPr lang="fr-FR" dirty="0"/>
              <a:t>Management centralisé</a:t>
            </a:r>
          </a:p>
          <a:p>
            <a:r>
              <a:rPr lang="fr-FR" dirty="0"/>
              <a:t>Visualisation de la charge réseau par localisation</a:t>
            </a:r>
          </a:p>
          <a:p>
            <a:r>
              <a:rPr lang="fr-FR" dirty="0"/>
              <a:t>Géolocalisation des utilisateurs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8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AE679C3-6116-4CAD-84EC-A5F54E3C26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1235269"/>
            <a:ext cx="6795701" cy="453613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8675F1-A976-4620-80D6-C97C508D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560" y="6324600"/>
            <a:ext cx="79907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A71338-8BA2-4C79-A6C5-5A8E30081D0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31201C"/>
      </a:dk2>
      <a:lt2>
        <a:srgbClr val="F2F0F3"/>
      </a:lt2>
      <a:accent1>
        <a:srgbClr val="7FB045"/>
      </a:accent1>
      <a:accent2>
        <a:srgbClr val="A2A737"/>
      </a:accent2>
      <a:accent3>
        <a:srgbClr val="C3974D"/>
      </a:accent3>
      <a:accent4>
        <a:srgbClr val="B1543B"/>
      </a:accent4>
      <a:accent5>
        <a:srgbClr val="C34D65"/>
      </a:accent5>
      <a:accent6>
        <a:srgbClr val="B13B85"/>
      </a:accent6>
      <a:hlink>
        <a:srgbClr val="C04348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</Words>
  <Application>Microsoft Office PowerPoint</Application>
  <PresentationFormat>Grand écran</PresentationFormat>
  <Paragraphs>39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Posterama</vt:lpstr>
      <vt:lpstr>SineVTI</vt:lpstr>
      <vt:lpstr>Wi-Fi d’entreprise : Appel d’offre</vt:lpstr>
      <vt:lpstr>Rappel de l'appel d'offre</vt:lpstr>
      <vt:lpstr>Wireless LAN Controller</vt:lpstr>
      <vt:lpstr>Bornes Wi-Fi</vt:lpstr>
      <vt:lpstr>Suite de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Hyperion</dc:creator>
  <cp:lastModifiedBy>MAUBANC Rémi</cp:lastModifiedBy>
  <cp:revision>3</cp:revision>
  <dcterms:created xsi:type="dcterms:W3CDTF">2022-02-01T11:07:00Z</dcterms:created>
  <dcterms:modified xsi:type="dcterms:W3CDTF">2022-02-08T15:50:06Z</dcterms:modified>
</cp:coreProperties>
</file>